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Nippes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Nippes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0260" y="58610"/>
                </a:moveTo>
                <a:lnTo>
                  <a:pt x="50440" y="58990"/>
                </a:lnTo>
                <a:lnTo>
                  <a:pt x="50460" y="59390"/>
                </a:lnTo>
                <a:lnTo>
                  <a:pt x="49960" y="60230"/>
                </a:lnTo>
                <a:lnTo>
                  <a:pt x="50040" y="61130"/>
                </a:lnTo>
                <a:lnTo>
                  <a:pt x="50830" y="61170"/>
                </a:lnTo>
                <a:lnTo>
                  <a:pt x="51380" y="61720"/>
                </a:lnTo>
                <a:lnTo>
                  <a:pt x="51620" y="62540"/>
                </a:lnTo>
                <a:lnTo>
                  <a:pt x="52120" y="63170"/>
                </a:lnTo>
                <a:lnTo>
                  <a:pt x="51990" y="64170"/>
                </a:lnTo>
                <a:lnTo>
                  <a:pt x="51580" y="65120"/>
                </a:lnTo>
                <a:lnTo>
                  <a:pt x="51590" y="65860"/>
                </a:lnTo>
                <a:lnTo>
                  <a:pt x="51650" y="66590"/>
                </a:lnTo>
                <a:lnTo>
                  <a:pt x="50840" y="65480"/>
                </a:lnTo>
                <a:lnTo>
                  <a:pt x="50580" y="64020"/>
                </a:lnTo>
                <a:lnTo>
                  <a:pt x="49560" y="63070"/>
                </a:lnTo>
                <a:lnTo>
                  <a:pt x="48350" y="62080"/>
                </a:lnTo>
                <a:lnTo>
                  <a:pt x="47580" y="61870"/>
                </a:lnTo>
                <a:lnTo>
                  <a:pt x="46850" y="62090"/>
                </a:lnTo>
                <a:lnTo>
                  <a:pt x="46050" y="62000"/>
                </a:lnTo>
                <a:lnTo>
                  <a:pt x="45210" y="61890"/>
                </a:lnTo>
                <a:lnTo>
                  <a:pt x="43520" y="61930"/>
                </a:lnTo>
                <a:lnTo>
                  <a:pt x="41860" y="61700"/>
                </a:lnTo>
                <a:lnTo>
                  <a:pt x="40860" y="62100"/>
                </a:lnTo>
                <a:lnTo>
                  <a:pt x="39720" y="62400"/>
                </a:lnTo>
                <a:lnTo>
                  <a:pt x="38710" y="62370"/>
                </a:lnTo>
                <a:lnTo>
                  <a:pt x="37700" y="62470"/>
                </a:lnTo>
                <a:lnTo>
                  <a:pt x="35670" y="62790"/>
                </a:lnTo>
                <a:lnTo>
                  <a:pt x="34050" y="62380"/>
                </a:lnTo>
                <a:lnTo>
                  <a:pt x="34370" y="61660"/>
                </a:lnTo>
                <a:lnTo>
                  <a:pt x="34660" y="61080"/>
                </a:lnTo>
                <a:lnTo>
                  <a:pt x="33950" y="60720"/>
                </a:lnTo>
                <a:lnTo>
                  <a:pt x="33490" y="60150"/>
                </a:lnTo>
                <a:lnTo>
                  <a:pt x="32930" y="59670"/>
                </a:lnTo>
                <a:lnTo>
                  <a:pt x="32060" y="59590"/>
                </a:lnTo>
                <a:lnTo>
                  <a:pt x="31030" y="59730"/>
                </a:lnTo>
                <a:lnTo>
                  <a:pt x="30310" y="60340"/>
                </a:lnTo>
                <a:lnTo>
                  <a:pt x="29770" y="60160"/>
                </a:lnTo>
                <a:lnTo>
                  <a:pt x="29130" y="59840"/>
                </a:lnTo>
                <a:lnTo>
                  <a:pt x="28070" y="59890"/>
                </a:lnTo>
                <a:lnTo>
                  <a:pt x="27040" y="59740"/>
                </a:lnTo>
                <a:lnTo>
                  <a:pt x="27610" y="58450"/>
                </a:lnTo>
                <a:lnTo>
                  <a:pt x="28320" y="57640"/>
                </a:lnTo>
                <a:lnTo>
                  <a:pt x="27800" y="57400"/>
                </a:lnTo>
                <a:lnTo>
                  <a:pt x="27640" y="56930"/>
                </a:lnTo>
                <a:lnTo>
                  <a:pt x="28200" y="56290"/>
                </a:lnTo>
                <a:lnTo>
                  <a:pt x="28460" y="55740"/>
                </a:lnTo>
                <a:lnTo>
                  <a:pt x="28790" y="55500"/>
                </a:lnTo>
                <a:lnTo>
                  <a:pt x="28920" y="55430"/>
                </a:lnTo>
                <a:lnTo>
                  <a:pt x="28960" y="55350"/>
                </a:lnTo>
                <a:lnTo>
                  <a:pt x="29360" y="54850"/>
                </a:lnTo>
                <a:lnTo>
                  <a:pt x="29580" y="54740"/>
                </a:lnTo>
                <a:lnTo>
                  <a:pt x="29830" y="54730"/>
                </a:lnTo>
                <a:lnTo>
                  <a:pt x="30090" y="54750"/>
                </a:lnTo>
                <a:lnTo>
                  <a:pt x="30340" y="54740"/>
                </a:lnTo>
                <a:lnTo>
                  <a:pt x="31790" y="54320"/>
                </a:lnTo>
                <a:lnTo>
                  <a:pt x="32200" y="54260"/>
                </a:lnTo>
                <a:lnTo>
                  <a:pt x="33340" y="54550"/>
                </a:lnTo>
                <a:lnTo>
                  <a:pt x="33360" y="55130"/>
                </a:lnTo>
                <a:lnTo>
                  <a:pt x="32710" y="55560"/>
                </a:lnTo>
                <a:lnTo>
                  <a:pt x="31870" y="55430"/>
                </a:lnTo>
                <a:lnTo>
                  <a:pt x="31870" y="55640"/>
                </a:lnTo>
                <a:lnTo>
                  <a:pt x="31180" y="55410"/>
                </a:lnTo>
                <a:lnTo>
                  <a:pt x="30560" y="55330"/>
                </a:lnTo>
                <a:lnTo>
                  <a:pt x="29950" y="55400"/>
                </a:lnTo>
                <a:lnTo>
                  <a:pt x="29250" y="55640"/>
                </a:lnTo>
                <a:lnTo>
                  <a:pt x="29460" y="55790"/>
                </a:lnTo>
                <a:lnTo>
                  <a:pt x="29990" y="56070"/>
                </a:lnTo>
                <a:lnTo>
                  <a:pt x="30520" y="56200"/>
                </a:lnTo>
                <a:lnTo>
                  <a:pt x="30550" y="56390"/>
                </a:lnTo>
                <a:lnTo>
                  <a:pt x="30540" y="56650"/>
                </a:lnTo>
                <a:lnTo>
                  <a:pt x="30680" y="56910"/>
                </a:lnTo>
                <a:lnTo>
                  <a:pt x="31240" y="57170"/>
                </a:lnTo>
                <a:lnTo>
                  <a:pt x="32260" y="57020"/>
                </a:lnTo>
                <a:lnTo>
                  <a:pt x="32760" y="57270"/>
                </a:lnTo>
                <a:lnTo>
                  <a:pt x="33880" y="56590"/>
                </a:lnTo>
                <a:lnTo>
                  <a:pt x="35250" y="56420"/>
                </a:lnTo>
                <a:lnTo>
                  <a:pt x="40290" y="56810"/>
                </a:lnTo>
                <a:lnTo>
                  <a:pt x="40940" y="56960"/>
                </a:lnTo>
                <a:lnTo>
                  <a:pt x="42210" y="57600"/>
                </a:lnTo>
                <a:lnTo>
                  <a:pt x="42920" y="57750"/>
                </a:lnTo>
                <a:lnTo>
                  <a:pt x="45470" y="57660"/>
                </a:lnTo>
                <a:lnTo>
                  <a:pt x="46720" y="57770"/>
                </a:lnTo>
                <a:lnTo>
                  <a:pt x="47840" y="58190"/>
                </a:lnTo>
                <a:lnTo>
                  <a:pt x="48440" y="58530"/>
                </a:lnTo>
                <a:lnTo>
                  <a:pt x="48920" y="58720"/>
                </a:lnTo>
                <a:lnTo>
                  <a:pt x="49460" y="58750"/>
                </a:lnTo>
                <a:lnTo>
                  <a:pt x="50260" y="5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