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L'Artibonite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L'Artibonit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77560" y="30180"/>
                </a:moveTo>
                <a:lnTo>
                  <a:pt x="76100" y="32240"/>
                </a:lnTo>
                <a:lnTo>
                  <a:pt x="75920" y="34680"/>
                </a:lnTo>
                <a:lnTo>
                  <a:pt x="76780" y="35540"/>
                </a:lnTo>
                <a:lnTo>
                  <a:pt x="76480" y="36260"/>
                </a:lnTo>
                <a:lnTo>
                  <a:pt x="76550" y="37080"/>
                </a:lnTo>
                <a:lnTo>
                  <a:pt x="76760" y="38080"/>
                </a:lnTo>
                <a:lnTo>
                  <a:pt x="76320" y="39790"/>
                </a:lnTo>
                <a:lnTo>
                  <a:pt x="76520" y="41480"/>
                </a:lnTo>
                <a:lnTo>
                  <a:pt x="76610" y="42380"/>
                </a:lnTo>
                <a:lnTo>
                  <a:pt x="76170" y="43470"/>
                </a:lnTo>
                <a:lnTo>
                  <a:pt x="76050" y="44510"/>
                </a:lnTo>
                <a:lnTo>
                  <a:pt x="75300" y="44940"/>
                </a:lnTo>
                <a:lnTo>
                  <a:pt x="73790" y="44760"/>
                </a:lnTo>
                <a:lnTo>
                  <a:pt x="72290" y="44850"/>
                </a:lnTo>
                <a:lnTo>
                  <a:pt x="71550" y="44080"/>
                </a:lnTo>
                <a:lnTo>
                  <a:pt x="70690" y="43450"/>
                </a:lnTo>
                <a:lnTo>
                  <a:pt x="69850" y="43110"/>
                </a:lnTo>
                <a:lnTo>
                  <a:pt x="69050" y="42760"/>
                </a:lnTo>
                <a:lnTo>
                  <a:pt x="68730" y="42240"/>
                </a:lnTo>
                <a:lnTo>
                  <a:pt x="68390" y="41760"/>
                </a:lnTo>
                <a:lnTo>
                  <a:pt x="67600" y="41790"/>
                </a:lnTo>
                <a:lnTo>
                  <a:pt x="66850" y="41710"/>
                </a:lnTo>
                <a:lnTo>
                  <a:pt x="64440" y="41360"/>
                </a:lnTo>
                <a:lnTo>
                  <a:pt x="62400" y="41290"/>
                </a:lnTo>
                <a:lnTo>
                  <a:pt x="61870" y="41680"/>
                </a:lnTo>
                <a:lnTo>
                  <a:pt x="61420" y="42250"/>
                </a:lnTo>
                <a:lnTo>
                  <a:pt x="61340" y="42210"/>
                </a:lnTo>
                <a:lnTo>
                  <a:pt x="57990" y="38580"/>
                </a:lnTo>
                <a:lnTo>
                  <a:pt x="57840" y="37720"/>
                </a:lnTo>
                <a:lnTo>
                  <a:pt x="59190" y="37170"/>
                </a:lnTo>
                <a:lnTo>
                  <a:pt x="60410" y="37090"/>
                </a:lnTo>
                <a:lnTo>
                  <a:pt x="61090" y="36860"/>
                </a:lnTo>
                <a:lnTo>
                  <a:pt x="61390" y="36370"/>
                </a:lnTo>
                <a:lnTo>
                  <a:pt x="61200" y="35730"/>
                </a:lnTo>
                <a:lnTo>
                  <a:pt x="60730" y="35400"/>
                </a:lnTo>
                <a:lnTo>
                  <a:pt x="60150" y="35180"/>
                </a:lnTo>
                <a:lnTo>
                  <a:pt x="59620" y="34870"/>
                </a:lnTo>
                <a:lnTo>
                  <a:pt x="59290" y="34440"/>
                </a:lnTo>
                <a:lnTo>
                  <a:pt x="58520" y="33080"/>
                </a:lnTo>
                <a:lnTo>
                  <a:pt x="58320" y="32540"/>
                </a:lnTo>
                <a:lnTo>
                  <a:pt x="58540" y="32380"/>
                </a:lnTo>
                <a:lnTo>
                  <a:pt x="58560" y="32320"/>
                </a:lnTo>
                <a:lnTo>
                  <a:pt x="58530" y="32260"/>
                </a:lnTo>
                <a:lnTo>
                  <a:pt x="58550" y="32080"/>
                </a:lnTo>
                <a:lnTo>
                  <a:pt x="58870" y="31780"/>
                </a:lnTo>
                <a:lnTo>
                  <a:pt x="59220" y="31010"/>
                </a:lnTo>
                <a:lnTo>
                  <a:pt x="59430" y="30690"/>
                </a:lnTo>
                <a:lnTo>
                  <a:pt x="59780" y="30520"/>
                </a:lnTo>
                <a:lnTo>
                  <a:pt x="60280" y="30420"/>
                </a:lnTo>
                <a:lnTo>
                  <a:pt x="60800" y="30400"/>
                </a:lnTo>
                <a:lnTo>
                  <a:pt x="61170" y="30460"/>
                </a:lnTo>
                <a:lnTo>
                  <a:pt x="60710" y="29550"/>
                </a:lnTo>
                <a:lnTo>
                  <a:pt x="60380" y="29370"/>
                </a:lnTo>
                <a:lnTo>
                  <a:pt x="59740" y="29310"/>
                </a:lnTo>
                <a:lnTo>
                  <a:pt x="59360" y="29020"/>
                </a:lnTo>
                <a:lnTo>
                  <a:pt x="59240" y="28360"/>
                </a:lnTo>
                <a:lnTo>
                  <a:pt x="59290" y="27660"/>
                </a:lnTo>
                <a:lnTo>
                  <a:pt x="59430" y="27230"/>
                </a:lnTo>
                <a:lnTo>
                  <a:pt x="59630" y="27440"/>
                </a:lnTo>
                <a:lnTo>
                  <a:pt x="59890" y="27630"/>
                </a:lnTo>
                <a:lnTo>
                  <a:pt x="60200" y="27720"/>
                </a:lnTo>
                <a:lnTo>
                  <a:pt x="60520" y="27670"/>
                </a:lnTo>
                <a:lnTo>
                  <a:pt x="60870" y="27420"/>
                </a:lnTo>
                <a:lnTo>
                  <a:pt x="60880" y="27170"/>
                </a:lnTo>
                <a:lnTo>
                  <a:pt x="60770" y="26890"/>
                </a:lnTo>
                <a:lnTo>
                  <a:pt x="60720" y="26110"/>
                </a:lnTo>
                <a:lnTo>
                  <a:pt x="60640" y="25970"/>
                </a:lnTo>
                <a:lnTo>
                  <a:pt x="60710" y="25990"/>
                </a:lnTo>
                <a:lnTo>
                  <a:pt x="61170" y="26080"/>
                </a:lnTo>
                <a:lnTo>
                  <a:pt x="61330" y="26180"/>
                </a:lnTo>
                <a:lnTo>
                  <a:pt x="61550" y="26370"/>
                </a:lnTo>
                <a:lnTo>
                  <a:pt x="61860" y="26530"/>
                </a:lnTo>
                <a:lnTo>
                  <a:pt x="62260" y="26540"/>
                </a:lnTo>
                <a:lnTo>
                  <a:pt x="61640" y="25310"/>
                </a:lnTo>
                <a:lnTo>
                  <a:pt x="61320" y="25130"/>
                </a:lnTo>
                <a:lnTo>
                  <a:pt x="59670" y="25020"/>
                </a:lnTo>
                <a:lnTo>
                  <a:pt x="59250" y="24720"/>
                </a:lnTo>
                <a:lnTo>
                  <a:pt x="58970" y="24260"/>
                </a:lnTo>
                <a:lnTo>
                  <a:pt x="58550" y="23750"/>
                </a:lnTo>
                <a:lnTo>
                  <a:pt x="57950" y="23310"/>
                </a:lnTo>
                <a:lnTo>
                  <a:pt x="55920" y="22380"/>
                </a:lnTo>
                <a:lnTo>
                  <a:pt x="54230" y="21330"/>
                </a:lnTo>
                <a:lnTo>
                  <a:pt x="53620" y="21180"/>
                </a:lnTo>
                <a:lnTo>
                  <a:pt x="53100" y="20940"/>
                </a:lnTo>
                <a:lnTo>
                  <a:pt x="51980" y="19970"/>
                </a:lnTo>
                <a:lnTo>
                  <a:pt x="51760" y="19920"/>
                </a:lnTo>
                <a:lnTo>
                  <a:pt x="51440" y="20070"/>
                </a:lnTo>
                <a:lnTo>
                  <a:pt x="49470" y="19330"/>
                </a:lnTo>
                <a:lnTo>
                  <a:pt x="49140" y="19300"/>
                </a:lnTo>
                <a:lnTo>
                  <a:pt x="48510" y="19140"/>
                </a:lnTo>
                <a:lnTo>
                  <a:pt x="48190" y="19110"/>
                </a:lnTo>
                <a:lnTo>
                  <a:pt x="48160" y="19020"/>
                </a:lnTo>
                <a:lnTo>
                  <a:pt x="48420" y="17170"/>
                </a:lnTo>
                <a:lnTo>
                  <a:pt x="49920" y="15580"/>
                </a:lnTo>
                <a:lnTo>
                  <a:pt x="51150" y="15460"/>
                </a:lnTo>
                <a:lnTo>
                  <a:pt x="52430" y="15780"/>
                </a:lnTo>
                <a:lnTo>
                  <a:pt x="53750" y="15880"/>
                </a:lnTo>
                <a:lnTo>
                  <a:pt x="55050" y="16130"/>
                </a:lnTo>
                <a:lnTo>
                  <a:pt x="57460" y="15700"/>
                </a:lnTo>
                <a:lnTo>
                  <a:pt x="59440" y="14000"/>
                </a:lnTo>
                <a:lnTo>
                  <a:pt x="60110" y="13820"/>
                </a:lnTo>
                <a:lnTo>
                  <a:pt x="60640" y="13520"/>
                </a:lnTo>
                <a:lnTo>
                  <a:pt x="61420" y="12950"/>
                </a:lnTo>
                <a:lnTo>
                  <a:pt x="62390" y="13090"/>
                </a:lnTo>
                <a:lnTo>
                  <a:pt x="62770" y="13910"/>
                </a:lnTo>
                <a:lnTo>
                  <a:pt x="63430" y="14420"/>
                </a:lnTo>
                <a:lnTo>
                  <a:pt x="63520" y="15180"/>
                </a:lnTo>
                <a:lnTo>
                  <a:pt x="64210" y="15090"/>
                </a:lnTo>
                <a:lnTo>
                  <a:pt x="64870" y="15580"/>
                </a:lnTo>
                <a:lnTo>
                  <a:pt x="64570" y="16720"/>
                </a:lnTo>
                <a:lnTo>
                  <a:pt x="64970" y="17310"/>
                </a:lnTo>
                <a:lnTo>
                  <a:pt x="65740" y="17640"/>
                </a:lnTo>
                <a:lnTo>
                  <a:pt x="66180" y="18990"/>
                </a:lnTo>
                <a:lnTo>
                  <a:pt x="66710" y="20370"/>
                </a:lnTo>
                <a:lnTo>
                  <a:pt x="67590" y="21240"/>
                </a:lnTo>
                <a:lnTo>
                  <a:pt x="68560" y="22020"/>
                </a:lnTo>
                <a:lnTo>
                  <a:pt x="69700" y="22500"/>
                </a:lnTo>
                <a:lnTo>
                  <a:pt x="70650" y="22190"/>
                </a:lnTo>
                <a:lnTo>
                  <a:pt x="70660" y="21310"/>
                </a:lnTo>
                <a:lnTo>
                  <a:pt x="71290" y="21330"/>
                </a:lnTo>
                <a:lnTo>
                  <a:pt x="71880" y="20770"/>
                </a:lnTo>
                <a:lnTo>
                  <a:pt x="72430" y="20720"/>
                </a:lnTo>
                <a:lnTo>
                  <a:pt x="72890" y="20960"/>
                </a:lnTo>
                <a:lnTo>
                  <a:pt x="73510" y="21270"/>
                </a:lnTo>
                <a:lnTo>
                  <a:pt x="73660" y="23420"/>
                </a:lnTo>
                <a:lnTo>
                  <a:pt x="74890" y="24570"/>
                </a:lnTo>
                <a:lnTo>
                  <a:pt x="76170" y="25200"/>
                </a:lnTo>
                <a:lnTo>
                  <a:pt x="76710" y="26410"/>
                </a:lnTo>
                <a:lnTo>
                  <a:pt x="76540" y="27340"/>
                </a:lnTo>
                <a:lnTo>
                  <a:pt x="76700" y="28300"/>
                </a:lnTo>
                <a:lnTo>
                  <a:pt x="77230" y="29270"/>
                </a:lnTo>
                <a:lnTo>
                  <a:pt x="77560" y="30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