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Grand'Anse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Grand'Anse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26640" y="52880"/>
                </a:moveTo>
                <a:lnTo>
                  <a:pt x="27400" y="52520"/>
                </a:lnTo>
                <a:lnTo>
                  <a:pt x="28440" y="52610"/>
                </a:lnTo>
                <a:lnTo>
                  <a:pt x="29240" y="53060"/>
                </a:lnTo>
                <a:lnTo>
                  <a:pt x="29250" y="53800"/>
                </a:lnTo>
                <a:lnTo>
                  <a:pt x="28520" y="54250"/>
                </a:lnTo>
                <a:lnTo>
                  <a:pt x="27500" y="54240"/>
                </a:lnTo>
                <a:lnTo>
                  <a:pt x="26710" y="53790"/>
                </a:lnTo>
                <a:lnTo>
                  <a:pt x="26640" y="52880"/>
                </a:lnTo>
                <a:close/>
                <a:moveTo>
                  <a:pt x="27040" y="59740"/>
                </a:moveTo>
                <a:lnTo>
                  <a:pt x="26020" y="60030"/>
                </a:lnTo>
                <a:lnTo>
                  <a:pt x="25000" y="60310"/>
                </a:lnTo>
                <a:lnTo>
                  <a:pt x="24260" y="60310"/>
                </a:lnTo>
                <a:lnTo>
                  <a:pt x="23520" y="60330"/>
                </a:lnTo>
                <a:lnTo>
                  <a:pt x="23080" y="60990"/>
                </a:lnTo>
                <a:lnTo>
                  <a:pt x="23140" y="61790"/>
                </a:lnTo>
                <a:lnTo>
                  <a:pt x="21620" y="61670"/>
                </a:lnTo>
                <a:lnTo>
                  <a:pt x="20100" y="61230"/>
                </a:lnTo>
                <a:lnTo>
                  <a:pt x="18770" y="60780"/>
                </a:lnTo>
                <a:lnTo>
                  <a:pt x="17430" y="60450"/>
                </a:lnTo>
                <a:lnTo>
                  <a:pt x="14190" y="60710"/>
                </a:lnTo>
                <a:lnTo>
                  <a:pt x="10990" y="61370"/>
                </a:lnTo>
                <a:lnTo>
                  <a:pt x="9250" y="61740"/>
                </a:lnTo>
                <a:lnTo>
                  <a:pt x="7480" y="61920"/>
                </a:lnTo>
                <a:lnTo>
                  <a:pt x="6600" y="61750"/>
                </a:lnTo>
                <a:lnTo>
                  <a:pt x="5830" y="61830"/>
                </a:lnTo>
                <a:lnTo>
                  <a:pt x="5710" y="61890"/>
                </a:lnTo>
                <a:lnTo>
                  <a:pt x="5650" y="61760"/>
                </a:lnTo>
                <a:lnTo>
                  <a:pt x="5580" y="61100"/>
                </a:lnTo>
                <a:lnTo>
                  <a:pt x="5370" y="60640"/>
                </a:lnTo>
                <a:lnTo>
                  <a:pt x="4550" y="59590"/>
                </a:lnTo>
                <a:lnTo>
                  <a:pt x="5650" y="57960"/>
                </a:lnTo>
                <a:lnTo>
                  <a:pt x="5560" y="57830"/>
                </a:lnTo>
                <a:lnTo>
                  <a:pt x="5420" y="57500"/>
                </a:lnTo>
                <a:lnTo>
                  <a:pt x="6000" y="57080"/>
                </a:lnTo>
                <a:lnTo>
                  <a:pt x="6380" y="55530"/>
                </a:lnTo>
                <a:lnTo>
                  <a:pt x="6850" y="55180"/>
                </a:lnTo>
                <a:lnTo>
                  <a:pt x="6940" y="55010"/>
                </a:lnTo>
                <a:lnTo>
                  <a:pt x="6880" y="54610"/>
                </a:lnTo>
                <a:lnTo>
                  <a:pt x="6760" y="54190"/>
                </a:lnTo>
                <a:lnTo>
                  <a:pt x="6630" y="53930"/>
                </a:lnTo>
                <a:lnTo>
                  <a:pt x="6550" y="53570"/>
                </a:lnTo>
                <a:lnTo>
                  <a:pt x="6800" y="53260"/>
                </a:lnTo>
                <a:lnTo>
                  <a:pt x="7880" y="52630"/>
                </a:lnTo>
                <a:lnTo>
                  <a:pt x="9300" y="52050"/>
                </a:lnTo>
                <a:lnTo>
                  <a:pt x="9900" y="51940"/>
                </a:lnTo>
                <a:lnTo>
                  <a:pt x="10640" y="52130"/>
                </a:lnTo>
                <a:lnTo>
                  <a:pt x="10960" y="52110"/>
                </a:lnTo>
                <a:lnTo>
                  <a:pt x="11100" y="51840"/>
                </a:lnTo>
                <a:lnTo>
                  <a:pt x="11260" y="51610"/>
                </a:lnTo>
                <a:lnTo>
                  <a:pt x="11610" y="51500"/>
                </a:lnTo>
                <a:lnTo>
                  <a:pt x="11990" y="51480"/>
                </a:lnTo>
                <a:lnTo>
                  <a:pt x="13780" y="51580"/>
                </a:lnTo>
                <a:lnTo>
                  <a:pt x="15050" y="51860"/>
                </a:lnTo>
                <a:lnTo>
                  <a:pt x="19220" y="53720"/>
                </a:lnTo>
                <a:lnTo>
                  <a:pt x="21060" y="53800"/>
                </a:lnTo>
                <a:lnTo>
                  <a:pt x="21120" y="53850"/>
                </a:lnTo>
                <a:lnTo>
                  <a:pt x="21330" y="54090"/>
                </a:lnTo>
                <a:lnTo>
                  <a:pt x="21370" y="54160"/>
                </a:lnTo>
                <a:lnTo>
                  <a:pt x="21450" y="54420"/>
                </a:lnTo>
                <a:lnTo>
                  <a:pt x="21620" y="54400"/>
                </a:lnTo>
                <a:lnTo>
                  <a:pt x="21850" y="54290"/>
                </a:lnTo>
                <a:lnTo>
                  <a:pt x="22050" y="54260"/>
                </a:lnTo>
                <a:lnTo>
                  <a:pt x="22970" y="54750"/>
                </a:lnTo>
                <a:lnTo>
                  <a:pt x="23380" y="54900"/>
                </a:lnTo>
                <a:lnTo>
                  <a:pt x="24820" y="54950"/>
                </a:lnTo>
                <a:lnTo>
                  <a:pt x="25160" y="55020"/>
                </a:lnTo>
                <a:lnTo>
                  <a:pt x="25530" y="55180"/>
                </a:lnTo>
                <a:lnTo>
                  <a:pt x="26220" y="55770"/>
                </a:lnTo>
                <a:lnTo>
                  <a:pt x="26420" y="55890"/>
                </a:lnTo>
                <a:lnTo>
                  <a:pt x="26750" y="55920"/>
                </a:lnTo>
                <a:lnTo>
                  <a:pt x="26910" y="55820"/>
                </a:lnTo>
                <a:lnTo>
                  <a:pt x="27010" y="55700"/>
                </a:lnTo>
                <a:lnTo>
                  <a:pt x="27180" y="55640"/>
                </a:lnTo>
                <a:lnTo>
                  <a:pt x="27500" y="55690"/>
                </a:lnTo>
                <a:lnTo>
                  <a:pt x="27900" y="55890"/>
                </a:lnTo>
                <a:lnTo>
                  <a:pt x="28180" y="55890"/>
                </a:lnTo>
                <a:lnTo>
                  <a:pt x="28380" y="55800"/>
                </a:lnTo>
                <a:lnTo>
                  <a:pt x="28460" y="55740"/>
                </a:lnTo>
                <a:lnTo>
                  <a:pt x="28200" y="56290"/>
                </a:lnTo>
                <a:lnTo>
                  <a:pt x="27640" y="56930"/>
                </a:lnTo>
                <a:lnTo>
                  <a:pt x="27800" y="57400"/>
                </a:lnTo>
                <a:lnTo>
                  <a:pt x="28320" y="57640"/>
                </a:lnTo>
                <a:lnTo>
                  <a:pt x="27610" y="58450"/>
                </a:lnTo>
                <a:lnTo>
                  <a:pt x="27040" y="5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