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Centre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Haiti • State Map | Fully Editable Vector Shape</a:t>
            </a:r>
          </a:p>
        </p:txBody>
      </p:sp>
      <p:sp>
        <p:nvSpPr>
          <p:cNvPr id="101" name="Centre"/>
          <p:cNvSpPr/>
          <p:nvPr/>
        </p:nvSpPr>
        <p:spPr>
          <a:xfrm>
            <a:off x="2872766" y="1325880"/>
            <a:ext cx="6446161" cy="4937760"/>
          </a:xfrm>
          <a:custGeom>
            <a:avLst/>
            <a:gdLst/>
            <a:ahLst/>
            <a:cxnLst/>
            <a:rect l="0" t="0" r="100000" b="76600"/>
            <a:pathLst>
              <a:path w="100000" h="76600">
                <a:moveTo>
                  <a:pt x="84620" y="29030"/>
                </a:moveTo>
                <a:lnTo>
                  <a:pt x="85750" y="29710"/>
                </a:lnTo>
                <a:lnTo>
                  <a:pt x="86930" y="30250"/>
                </a:lnTo>
                <a:lnTo>
                  <a:pt x="87530" y="30750"/>
                </a:lnTo>
                <a:lnTo>
                  <a:pt x="88390" y="30870"/>
                </a:lnTo>
                <a:lnTo>
                  <a:pt x="89120" y="31010"/>
                </a:lnTo>
                <a:lnTo>
                  <a:pt x="89710" y="30970"/>
                </a:lnTo>
                <a:lnTo>
                  <a:pt x="90840" y="31070"/>
                </a:lnTo>
                <a:lnTo>
                  <a:pt x="91920" y="30930"/>
                </a:lnTo>
                <a:lnTo>
                  <a:pt x="91930" y="30930"/>
                </a:lnTo>
                <a:lnTo>
                  <a:pt x="92990" y="32010"/>
                </a:lnTo>
                <a:lnTo>
                  <a:pt x="95050" y="33010"/>
                </a:lnTo>
                <a:lnTo>
                  <a:pt x="95450" y="33210"/>
                </a:lnTo>
                <a:lnTo>
                  <a:pt x="95310" y="35220"/>
                </a:lnTo>
                <a:lnTo>
                  <a:pt x="95150" y="35800"/>
                </a:lnTo>
                <a:lnTo>
                  <a:pt x="94740" y="36400"/>
                </a:lnTo>
                <a:lnTo>
                  <a:pt x="93660" y="37180"/>
                </a:lnTo>
                <a:lnTo>
                  <a:pt x="93180" y="37610"/>
                </a:lnTo>
                <a:lnTo>
                  <a:pt x="92230" y="38960"/>
                </a:lnTo>
                <a:lnTo>
                  <a:pt x="90840" y="40490"/>
                </a:lnTo>
                <a:lnTo>
                  <a:pt x="90420" y="40750"/>
                </a:lnTo>
                <a:lnTo>
                  <a:pt x="88790" y="41200"/>
                </a:lnTo>
                <a:lnTo>
                  <a:pt x="88240" y="41570"/>
                </a:lnTo>
                <a:lnTo>
                  <a:pt x="88330" y="42150"/>
                </a:lnTo>
                <a:lnTo>
                  <a:pt x="88900" y="42070"/>
                </a:lnTo>
                <a:lnTo>
                  <a:pt x="89700" y="41790"/>
                </a:lnTo>
                <a:lnTo>
                  <a:pt x="90440" y="41820"/>
                </a:lnTo>
                <a:lnTo>
                  <a:pt x="90730" y="42060"/>
                </a:lnTo>
                <a:lnTo>
                  <a:pt x="91190" y="43010"/>
                </a:lnTo>
                <a:lnTo>
                  <a:pt x="91480" y="43350"/>
                </a:lnTo>
                <a:lnTo>
                  <a:pt x="92210" y="44030"/>
                </a:lnTo>
                <a:lnTo>
                  <a:pt x="92440" y="44330"/>
                </a:lnTo>
                <a:lnTo>
                  <a:pt x="92620" y="44950"/>
                </a:lnTo>
                <a:lnTo>
                  <a:pt x="92650" y="46320"/>
                </a:lnTo>
                <a:lnTo>
                  <a:pt x="92910" y="47640"/>
                </a:lnTo>
                <a:lnTo>
                  <a:pt x="92860" y="48280"/>
                </a:lnTo>
                <a:lnTo>
                  <a:pt x="92710" y="48900"/>
                </a:lnTo>
                <a:lnTo>
                  <a:pt x="92490" y="49470"/>
                </a:lnTo>
                <a:lnTo>
                  <a:pt x="92110" y="50100"/>
                </a:lnTo>
                <a:lnTo>
                  <a:pt x="91660" y="50460"/>
                </a:lnTo>
                <a:lnTo>
                  <a:pt x="90800" y="51000"/>
                </a:lnTo>
                <a:lnTo>
                  <a:pt x="90580" y="51130"/>
                </a:lnTo>
                <a:lnTo>
                  <a:pt x="90570" y="51120"/>
                </a:lnTo>
                <a:lnTo>
                  <a:pt x="90360" y="50860"/>
                </a:lnTo>
                <a:lnTo>
                  <a:pt x="89150" y="50140"/>
                </a:lnTo>
                <a:lnTo>
                  <a:pt x="87820" y="49790"/>
                </a:lnTo>
                <a:lnTo>
                  <a:pt x="86750" y="49400"/>
                </a:lnTo>
                <a:lnTo>
                  <a:pt x="85660" y="49020"/>
                </a:lnTo>
                <a:lnTo>
                  <a:pt x="83090" y="49490"/>
                </a:lnTo>
                <a:lnTo>
                  <a:pt x="80570" y="50310"/>
                </a:lnTo>
                <a:lnTo>
                  <a:pt x="78130" y="49470"/>
                </a:lnTo>
                <a:lnTo>
                  <a:pt x="76210" y="47570"/>
                </a:lnTo>
                <a:lnTo>
                  <a:pt x="75260" y="46910"/>
                </a:lnTo>
                <a:lnTo>
                  <a:pt x="74170" y="46630"/>
                </a:lnTo>
                <a:lnTo>
                  <a:pt x="73130" y="45970"/>
                </a:lnTo>
                <a:lnTo>
                  <a:pt x="72290" y="44850"/>
                </a:lnTo>
                <a:lnTo>
                  <a:pt x="73790" y="44760"/>
                </a:lnTo>
                <a:lnTo>
                  <a:pt x="75300" y="44940"/>
                </a:lnTo>
                <a:lnTo>
                  <a:pt x="76050" y="44510"/>
                </a:lnTo>
                <a:lnTo>
                  <a:pt x="76170" y="43470"/>
                </a:lnTo>
                <a:lnTo>
                  <a:pt x="76610" y="42380"/>
                </a:lnTo>
                <a:lnTo>
                  <a:pt x="76520" y="41480"/>
                </a:lnTo>
                <a:lnTo>
                  <a:pt x="76320" y="39790"/>
                </a:lnTo>
                <a:lnTo>
                  <a:pt x="76760" y="38080"/>
                </a:lnTo>
                <a:lnTo>
                  <a:pt x="76550" y="37080"/>
                </a:lnTo>
                <a:lnTo>
                  <a:pt x="76480" y="36260"/>
                </a:lnTo>
                <a:lnTo>
                  <a:pt x="76780" y="35540"/>
                </a:lnTo>
                <a:lnTo>
                  <a:pt x="75920" y="34680"/>
                </a:lnTo>
                <a:lnTo>
                  <a:pt x="76100" y="32240"/>
                </a:lnTo>
                <a:lnTo>
                  <a:pt x="77560" y="30180"/>
                </a:lnTo>
                <a:lnTo>
                  <a:pt x="78500" y="30510"/>
                </a:lnTo>
                <a:lnTo>
                  <a:pt x="79200" y="31210"/>
                </a:lnTo>
                <a:lnTo>
                  <a:pt x="79490" y="31650"/>
                </a:lnTo>
                <a:lnTo>
                  <a:pt x="80110" y="31590"/>
                </a:lnTo>
                <a:lnTo>
                  <a:pt x="82320" y="30210"/>
                </a:lnTo>
                <a:lnTo>
                  <a:pt x="84620" y="29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