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Haiti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d-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91930" y="30930"/>
                </a:moveTo>
                <a:lnTo>
                  <a:pt x="91920" y="30930"/>
                </a:lnTo>
                <a:lnTo>
                  <a:pt x="90840" y="31070"/>
                </a:lnTo>
                <a:lnTo>
                  <a:pt x="89710" y="30970"/>
                </a:lnTo>
                <a:lnTo>
                  <a:pt x="89120" y="31010"/>
                </a:lnTo>
                <a:lnTo>
                  <a:pt x="88390" y="30870"/>
                </a:lnTo>
                <a:lnTo>
                  <a:pt x="87530" y="30750"/>
                </a:lnTo>
                <a:lnTo>
                  <a:pt x="86930" y="30250"/>
                </a:lnTo>
                <a:lnTo>
                  <a:pt x="85750" y="29710"/>
                </a:lnTo>
                <a:lnTo>
                  <a:pt x="84620" y="29030"/>
                </a:lnTo>
                <a:lnTo>
                  <a:pt x="84090" y="27290"/>
                </a:lnTo>
                <a:lnTo>
                  <a:pt x="82480" y="25650"/>
                </a:lnTo>
                <a:lnTo>
                  <a:pt x="81880" y="25480"/>
                </a:lnTo>
                <a:lnTo>
                  <a:pt x="81300" y="25310"/>
                </a:lnTo>
                <a:lnTo>
                  <a:pt x="81610" y="24820"/>
                </a:lnTo>
                <a:lnTo>
                  <a:pt x="81710" y="23920"/>
                </a:lnTo>
                <a:lnTo>
                  <a:pt x="81170" y="23040"/>
                </a:lnTo>
                <a:lnTo>
                  <a:pt x="80840" y="22040"/>
                </a:lnTo>
                <a:lnTo>
                  <a:pt x="80410" y="21240"/>
                </a:lnTo>
                <a:lnTo>
                  <a:pt x="80320" y="20440"/>
                </a:lnTo>
                <a:lnTo>
                  <a:pt x="80440" y="20010"/>
                </a:lnTo>
                <a:lnTo>
                  <a:pt x="80420" y="19550"/>
                </a:lnTo>
                <a:lnTo>
                  <a:pt x="80800" y="19290"/>
                </a:lnTo>
                <a:lnTo>
                  <a:pt x="81320" y="19180"/>
                </a:lnTo>
                <a:lnTo>
                  <a:pt x="82000" y="18180"/>
                </a:lnTo>
                <a:lnTo>
                  <a:pt x="82140" y="16870"/>
                </a:lnTo>
                <a:lnTo>
                  <a:pt x="82260" y="16620"/>
                </a:lnTo>
                <a:lnTo>
                  <a:pt x="82410" y="16300"/>
                </a:lnTo>
                <a:lnTo>
                  <a:pt x="82630" y="16400"/>
                </a:lnTo>
                <a:lnTo>
                  <a:pt x="83060" y="16720"/>
                </a:lnTo>
                <a:lnTo>
                  <a:pt x="83350" y="16790"/>
                </a:lnTo>
                <a:lnTo>
                  <a:pt x="83600" y="16680"/>
                </a:lnTo>
                <a:lnTo>
                  <a:pt x="83760" y="16420"/>
                </a:lnTo>
                <a:lnTo>
                  <a:pt x="83960" y="16180"/>
                </a:lnTo>
                <a:lnTo>
                  <a:pt x="84330" y="16080"/>
                </a:lnTo>
                <a:lnTo>
                  <a:pt x="84940" y="15610"/>
                </a:lnTo>
                <a:lnTo>
                  <a:pt x="85840" y="15620"/>
                </a:lnTo>
                <a:lnTo>
                  <a:pt x="87400" y="16080"/>
                </a:lnTo>
                <a:lnTo>
                  <a:pt x="88260" y="16190"/>
                </a:lnTo>
                <a:lnTo>
                  <a:pt x="88490" y="16370"/>
                </a:lnTo>
                <a:lnTo>
                  <a:pt x="88290" y="16790"/>
                </a:lnTo>
                <a:lnTo>
                  <a:pt x="88020" y="16970"/>
                </a:lnTo>
                <a:lnTo>
                  <a:pt x="87640" y="17040"/>
                </a:lnTo>
                <a:lnTo>
                  <a:pt x="86750" y="17020"/>
                </a:lnTo>
                <a:lnTo>
                  <a:pt x="87080" y="17640"/>
                </a:lnTo>
                <a:lnTo>
                  <a:pt x="87630" y="17710"/>
                </a:lnTo>
                <a:lnTo>
                  <a:pt x="88230" y="17540"/>
                </a:lnTo>
                <a:lnTo>
                  <a:pt x="88710" y="17460"/>
                </a:lnTo>
                <a:lnTo>
                  <a:pt x="89280" y="17950"/>
                </a:lnTo>
                <a:lnTo>
                  <a:pt x="89640" y="18170"/>
                </a:lnTo>
                <a:lnTo>
                  <a:pt x="89800" y="18060"/>
                </a:lnTo>
                <a:lnTo>
                  <a:pt x="89970" y="17600"/>
                </a:lnTo>
                <a:lnTo>
                  <a:pt x="89900" y="17360"/>
                </a:lnTo>
                <a:lnTo>
                  <a:pt x="89190" y="17170"/>
                </a:lnTo>
                <a:lnTo>
                  <a:pt x="88970" y="16960"/>
                </a:lnTo>
                <a:lnTo>
                  <a:pt x="88850" y="16670"/>
                </a:lnTo>
                <a:lnTo>
                  <a:pt x="88910" y="16330"/>
                </a:lnTo>
                <a:lnTo>
                  <a:pt x="89150" y="16120"/>
                </a:lnTo>
                <a:lnTo>
                  <a:pt x="89520" y="16140"/>
                </a:lnTo>
                <a:lnTo>
                  <a:pt x="90340" y="16330"/>
                </a:lnTo>
                <a:lnTo>
                  <a:pt x="91680" y="16360"/>
                </a:lnTo>
                <a:lnTo>
                  <a:pt x="91960" y="17290"/>
                </a:lnTo>
                <a:lnTo>
                  <a:pt x="92080" y="17890"/>
                </a:lnTo>
                <a:lnTo>
                  <a:pt x="92040" y="18430"/>
                </a:lnTo>
                <a:lnTo>
                  <a:pt x="91990" y="19320"/>
                </a:lnTo>
                <a:lnTo>
                  <a:pt x="92140" y="20090"/>
                </a:lnTo>
                <a:lnTo>
                  <a:pt x="93030" y="22210"/>
                </a:lnTo>
                <a:lnTo>
                  <a:pt x="93410" y="24850"/>
                </a:lnTo>
                <a:lnTo>
                  <a:pt x="93390" y="26360"/>
                </a:lnTo>
                <a:lnTo>
                  <a:pt x="93020" y="27140"/>
                </a:lnTo>
                <a:lnTo>
                  <a:pt x="92850" y="27330"/>
                </a:lnTo>
                <a:lnTo>
                  <a:pt x="92440" y="28370"/>
                </a:lnTo>
                <a:lnTo>
                  <a:pt x="92140" y="28610"/>
                </a:lnTo>
                <a:lnTo>
                  <a:pt x="91280" y="29100"/>
                </a:lnTo>
                <a:lnTo>
                  <a:pt x="91070" y="29310"/>
                </a:lnTo>
                <a:lnTo>
                  <a:pt x="91230" y="29980"/>
                </a:lnTo>
                <a:lnTo>
                  <a:pt x="91800" y="30790"/>
                </a:lnTo>
                <a:lnTo>
                  <a:pt x="919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entr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4620" y="29030"/>
                </a:moveTo>
                <a:lnTo>
                  <a:pt x="85750" y="29710"/>
                </a:lnTo>
                <a:lnTo>
                  <a:pt x="86930" y="30250"/>
                </a:lnTo>
                <a:lnTo>
                  <a:pt x="87530" y="30750"/>
                </a:lnTo>
                <a:lnTo>
                  <a:pt x="88390" y="30870"/>
                </a:lnTo>
                <a:lnTo>
                  <a:pt x="89120" y="31010"/>
                </a:lnTo>
                <a:lnTo>
                  <a:pt x="89710" y="30970"/>
                </a:lnTo>
                <a:lnTo>
                  <a:pt x="90840" y="31070"/>
                </a:lnTo>
                <a:lnTo>
                  <a:pt x="91920" y="30930"/>
                </a:lnTo>
                <a:lnTo>
                  <a:pt x="91930" y="30930"/>
                </a:lnTo>
                <a:lnTo>
                  <a:pt x="92990" y="32010"/>
                </a:lnTo>
                <a:lnTo>
                  <a:pt x="95050" y="33010"/>
                </a:lnTo>
                <a:lnTo>
                  <a:pt x="95450" y="33210"/>
                </a:lnTo>
                <a:lnTo>
                  <a:pt x="95310" y="35220"/>
                </a:lnTo>
                <a:lnTo>
                  <a:pt x="95150" y="35800"/>
                </a:lnTo>
                <a:lnTo>
                  <a:pt x="94740" y="36400"/>
                </a:lnTo>
                <a:lnTo>
                  <a:pt x="93660" y="37180"/>
                </a:lnTo>
                <a:lnTo>
                  <a:pt x="93180" y="37610"/>
                </a:lnTo>
                <a:lnTo>
                  <a:pt x="92230" y="38960"/>
                </a:lnTo>
                <a:lnTo>
                  <a:pt x="90840" y="40490"/>
                </a:lnTo>
                <a:lnTo>
                  <a:pt x="90420" y="40750"/>
                </a:lnTo>
                <a:lnTo>
                  <a:pt x="88790" y="41200"/>
                </a:lnTo>
                <a:lnTo>
                  <a:pt x="88240" y="41570"/>
                </a:lnTo>
                <a:lnTo>
                  <a:pt x="88330" y="42150"/>
                </a:lnTo>
                <a:lnTo>
                  <a:pt x="88900" y="42070"/>
                </a:lnTo>
                <a:lnTo>
                  <a:pt x="89700" y="41790"/>
                </a:lnTo>
                <a:lnTo>
                  <a:pt x="90440" y="41820"/>
                </a:lnTo>
                <a:lnTo>
                  <a:pt x="90730" y="42060"/>
                </a:lnTo>
                <a:lnTo>
                  <a:pt x="91190" y="43010"/>
                </a:lnTo>
                <a:lnTo>
                  <a:pt x="91480" y="43350"/>
                </a:lnTo>
                <a:lnTo>
                  <a:pt x="92210" y="44030"/>
                </a:lnTo>
                <a:lnTo>
                  <a:pt x="92440" y="44330"/>
                </a:lnTo>
                <a:lnTo>
                  <a:pt x="92620" y="44950"/>
                </a:lnTo>
                <a:lnTo>
                  <a:pt x="92650" y="46320"/>
                </a:lnTo>
                <a:lnTo>
                  <a:pt x="92910" y="47640"/>
                </a:lnTo>
                <a:lnTo>
                  <a:pt x="92860" y="48280"/>
                </a:lnTo>
                <a:lnTo>
                  <a:pt x="92710" y="48900"/>
                </a:lnTo>
                <a:lnTo>
                  <a:pt x="92490" y="49470"/>
                </a:lnTo>
                <a:lnTo>
                  <a:pt x="92110" y="50100"/>
                </a:lnTo>
                <a:lnTo>
                  <a:pt x="91660" y="50460"/>
                </a:lnTo>
                <a:lnTo>
                  <a:pt x="90800" y="51000"/>
                </a:lnTo>
                <a:lnTo>
                  <a:pt x="90580" y="51130"/>
                </a:lnTo>
                <a:lnTo>
                  <a:pt x="90570" y="51120"/>
                </a:lnTo>
                <a:lnTo>
                  <a:pt x="90360" y="50860"/>
                </a:lnTo>
                <a:lnTo>
                  <a:pt x="89150" y="50140"/>
                </a:lnTo>
                <a:lnTo>
                  <a:pt x="87820" y="49790"/>
                </a:lnTo>
                <a:lnTo>
                  <a:pt x="86750" y="49400"/>
                </a:lnTo>
                <a:lnTo>
                  <a:pt x="85660" y="49020"/>
                </a:lnTo>
                <a:lnTo>
                  <a:pt x="83090" y="49490"/>
                </a:lnTo>
                <a:lnTo>
                  <a:pt x="80570" y="50310"/>
                </a:lnTo>
                <a:lnTo>
                  <a:pt x="78130" y="49470"/>
                </a:lnTo>
                <a:lnTo>
                  <a:pt x="76210" y="47570"/>
                </a:lnTo>
                <a:lnTo>
                  <a:pt x="75260" y="46910"/>
                </a:lnTo>
                <a:lnTo>
                  <a:pt x="74170" y="46630"/>
                </a:lnTo>
                <a:lnTo>
                  <a:pt x="73130" y="45970"/>
                </a:lnTo>
                <a:lnTo>
                  <a:pt x="72290" y="44850"/>
                </a:lnTo>
                <a:lnTo>
                  <a:pt x="73790" y="44760"/>
                </a:lnTo>
                <a:lnTo>
                  <a:pt x="75300" y="44940"/>
                </a:lnTo>
                <a:lnTo>
                  <a:pt x="76050" y="44510"/>
                </a:lnTo>
                <a:lnTo>
                  <a:pt x="76170" y="43470"/>
                </a:lnTo>
                <a:lnTo>
                  <a:pt x="76610" y="42380"/>
                </a:lnTo>
                <a:lnTo>
                  <a:pt x="76520" y="41480"/>
                </a:lnTo>
                <a:lnTo>
                  <a:pt x="76320" y="39790"/>
                </a:lnTo>
                <a:lnTo>
                  <a:pt x="76760" y="38080"/>
                </a:lnTo>
                <a:lnTo>
                  <a:pt x="76550" y="37080"/>
                </a:lnTo>
                <a:lnTo>
                  <a:pt x="76480" y="36260"/>
                </a:lnTo>
                <a:lnTo>
                  <a:pt x="76780" y="35540"/>
                </a:lnTo>
                <a:lnTo>
                  <a:pt x="75920" y="34680"/>
                </a:lnTo>
                <a:lnTo>
                  <a:pt x="76100" y="32240"/>
                </a:lnTo>
                <a:lnTo>
                  <a:pt x="77560" y="30180"/>
                </a:lnTo>
                <a:lnTo>
                  <a:pt x="78500" y="30510"/>
                </a:lnTo>
                <a:lnTo>
                  <a:pt x="79200" y="31210"/>
                </a:lnTo>
                <a:lnTo>
                  <a:pt x="79490" y="31650"/>
                </a:lnTo>
                <a:lnTo>
                  <a:pt x="80110" y="31590"/>
                </a:lnTo>
                <a:lnTo>
                  <a:pt x="82320" y="30210"/>
                </a:lnTo>
                <a:lnTo>
                  <a:pt x="84620" y="2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Ou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72290" y="44850"/>
                </a:moveTo>
                <a:lnTo>
                  <a:pt x="73130" y="45970"/>
                </a:lnTo>
                <a:lnTo>
                  <a:pt x="74170" y="46630"/>
                </a:lnTo>
                <a:lnTo>
                  <a:pt x="75260" y="46910"/>
                </a:lnTo>
                <a:lnTo>
                  <a:pt x="76210" y="47570"/>
                </a:lnTo>
                <a:lnTo>
                  <a:pt x="78130" y="49470"/>
                </a:lnTo>
                <a:lnTo>
                  <a:pt x="80570" y="50310"/>
                </a:lnTo>
                <a:lnTo>
                  <a:pt x="83090" y="49490"/>
                </a:lnTo>
                <a:lnTo>
                  <a:pt x="85660" y="49020"/>
                </a:lnTo>
                <a:lnTo>
                  <a:pt x="86750" y="49400"/>
                </a:lnTo>
                <a:lnTo>
                  <a:pt x="87820" y="49790"/>
                </a:lnTo>
                <a:lnTo>
                  <a:pt x="89150" y="50140"/>
                </a:lnTo>
                <a:lnTo>
                  <a:pt x="90360" y="50860"/>
                </a:lnTo>
                <a:lnTo>
                  <a:pt x="90570" y="51120"/>
                </a:lnTo>
                <a:lnTo>
                  <a:pt x="90580" y="51130"/>
                </a:lnTo>
                <a:lnTo>
                  <a:pt x="90500" y="51180"/>
                </a:lnTo>
                <a:lnTo>
                  <a:pt x="90070" y="51670"/>
                </a:lnTo>
                <a:lnTo>
                  <a:pt x="89410" y="52790"/>
                </a:lnTo>
                <a:lnTo>
                  <a:pt x="89000" y="53240"/>
                </a:lnTo>
                <a:lnTo>
                  <a:pt x="87760" y="53670"/>
                </a:lnTo>
                <a:lnTo>
                  <a:pt x="85360" y="53220"/>
                </a:lnTo>
                <a:lnTo>
                  <a:pt x="84180" y="53470"/>
                </a:lnTo>
                <a:lnTo>
                  <a:pt x="83630" y="53890"/>
                </a:lnTo>
                <a:lnTo>
                  <a:pt x="83910" y="54440"/>
                </a:lnTo>
                <a:lnTo>
                  <a:pt x="86800" y="57410"/>
                </a:lnTo>
                <a:lnTo>
                  <a:pt x="87000" y="57720"/>
                </a:lnTo>
                <a:lnTo>
                  <a:pt x="87080" y="58230"/>
                </a:lnTo>
                <a:lnTo>
                  <a:pt x="86910" y="58410"/>
                </a:lnTo>
                <a:lnTo>
                  <a:pt x="86670" y="58550"/>
                </a:lnTo>
                <a:lnTo>
                  <a:pt x="86550" y="58920"/>
                </a:lnTo>
                <a:lnTo>
                  <a:pt x="86740" y="59540"/>
                </a:lnTo>
                <a:lnTo>
                  <a:pt x="87220" y="59810"/>
                </a:lnTo>
                <a:lnTo>
                  <a:pt x="88470" y="60120"/>
                </a:lnTo>
                <a:lnTo>
                  <a:pt x="88740" y="60360"/>
                </a:lnTo>
                <a:lnTo>
                  <a:pt x="89220" y="61080"/>
                </a:lnTo>
                <a:lnTo>
                  <a:pt x="89480" y="61380"/>
                </a:lnTo>
                <a:lnTo>
                  <a:pt x="90680" y="62180"/>
                </a:lnTo>
                <a:lnTo>
                  <a:pt x="92400" y="62830"/>
                </a:lnTo>
                <a:lnTo>
                  <a:pt x="92850" y="63130"/>
                </a:lnTo>
                <a:lnTo>
                  <a:pt x="93150" y="63390"/>
                </a:lnTo>
                <a:lnTo>
                  <a:pt x="93210" y="63490"/>
                </a:lnTo>
                <a:lnTo>
                  <a:pt x="92840" y="64140"/>
                </a:lnTo>
                <a:lnTo>
                  <a:pt x="92810" y="64140"/>
                </a:lnTo>
                <a:lnTo>
                  <a:pt x="90020" y="64630"/>
                </a:lnTo>
                <a:lnTo>
                  <a:pt x="88370" y="63600"/>
                </a:lnTo>
                <a:lnTo>
                  <a:pt x="86220" y="63430"/>
                </a:lnTo>
                <a:lnTo>
                  <a:pt x="83540" y="63470"/>
                </a:lnTo>
                <a:lnTo>
                  <a:pt x="80780" y="62840"/>
                </a:lnTo>
                <a:lnTo>
                  <a:pt x="78010" y="62270"/>
                </a:lnTo>
                <a:lnTo>
                  <a:pt x="75290" y="62440"/>
                </a:lnTo>
                <a:lnTo>
                  <a:pt x="72650" y="62280"/>
                </a:lnTo>
                <a:lnTo>
                  <a:pt x="72210" y="61780"/>
                </a:lnTo>
                <a:lnTo>
                  <a:pt x="71820" y="61250"/>
                </a:lnTo>
                <a:lnTo>
                  <a:pt x="70900" y="61320"/>
                </a:lnTo>
                <a:lnTo>
                  <a:pt x="70290" y="61010"/>
                </a:lnTo>
                <a:lnTo>
                  <a:pt x="69450" y="60600"/>
                </a:lnTo>
                <a:lnTo>
                  <a:pt x="68300" y="60520"/>
                </a:lnTo>
                <a:lnTo>
                  <a:pt x="67250" y="61020"/>
                </a:lnTo>
                <a:lnTo>
                  <a:pt x="66460" y="61970"/>
                </a:lnTo>
                <a:lnTo>
                  <a:pt x="66140" y="62220"/>
                </a:lnTo>
                <a:lnTo>
                  <a:pt x="65750" y="62230"/>
                </a:lnTo>
                <a:lnTo>
                  <a:pt x="64970" y="62570"/>
                </a:lnTo>
                <a:lnTo>
                  <a:pt x="64230" y="62660"/>
                </a:lnTo>
                <a:lnTo>
                  <a:pt x="63810" y="62710"/>
                </a:lnTo>
                <a:lnTo>
                  <a:pt x="63440" y="63020"/>
                </a:lnTo>
                <a:lnTo>
                  <a:pt x="62830" y="63100"/>
                </a:lnTo>
                <a:lnTo>
                  <a:pt x="62210" y="63120"/>
                </a:lnTo>
                <a:lnTo>
                  <a:pt x="61840" y="63440"/>
                </a:lnTo>
                <a:lnTo>
                  <a:pt x="61490" y="63780"/>
                </a:lnTo>
                <a:lnTo>
                  <a:pt x="60940" y="63700"/>
                </a:lnTo>
                <a:lnTo>
                  <a:pt x="60440" y="63420"/>
                </a:lnTo>
                <a:lnTo>
                  <a:pt x="60350" y="63900"/>
                </a:lnTo>
                <a:lnTo>
                  <a:pt x="60180" y="64320"/>
                </a:lnTo>
                <a:lnTo>
                  <a:pt x="59790" y="64630"/>
                </a:lnTo>
                <a:lnTo>
                  <a:pt x="59540" y="65100"/>
                </a:lnTo>
                <a:lnTo>
                  <a:pt x="58490" y="64830"/>
                </a:lnTo>
                <a:lnTo>
                  <a:pt x="57400" y="64470"/>
                </a:lnTo>
                <a:lnTo>
                  <a:pt x="56860" y="64790"/>
                </a:lnTo>
                <a:lnTo>
                  <a:pt x="56500" y="65180"/>
                </a:lnTo>
                <a:lnTo>
                  <a:pt x="55820" y="64830"/>
                </a:lnTo>
                <a:lnTo>
                  <a:pt x="55460" y="64300"/>
                </a:lnTo>
                <a:lnTo>
                  <a:pt x="54980" y="64280"/>
                </a:lnTo>
                <a:lnTo>
                  <a:pt x="54490" y="64240"/>
                </a:lnTo>
                <a:lnTo>
                  <a:pt x="53640" y="64430"/>
                </a:lnTo>
                <a:lnTo>
                  <a:pt x="52960" y="64520"/>
                </a:lnTo>
                <a:lnTo>
                  <a:pt x="52580" y="63780"/>
                </a:lnTo>
                <a:lnTo>
                  <a:pt x="52120" y="63170"/>
                </a:lnTo>
                <a:lnTo>
                  <a:pt x="51620" y="62540"/>
                </a:lnTo>
                <a:lnTo>
                  <a:pt x="51380" y="61720"/>
                </a:lnTo>
                <a:lnTo>
                  <a:pt x="50830" y="61170"/>
                </a:lnTo>
                <a:lnTo>
                  <a:pt x="50040" y="61130"/>
                </a:lnTo>
                <a:lnTo>
                  <a:pt x="49960" y="60230"/>
                </a:lnTo>
                <a:lnTo>
                  <a:pt x="50460" y="59390"/>
                </a:lnTo>
                <a:lnTo>
                  <a:pt x="50440" y="58990"/>
                </a:lnTo>
                <a:lnTo>
                  <a:pt x="50260" y="58610"/>
                </a:lnTo>
                <a:lnTo>
                  <a:pt x="52510" y="58210"/>
                </a:lnTo>
                <a:lnTo>
                  <a:pt x="55270" y="58880"/>
                </a:lnTo>
                <a:lnTo>
                  <a:pt x="55100" y="59430"/>
                </a:lnTo>
                <a:lnTo>
                  <a:pt x="55710" y="59310"/>
                </a:lnTo>
                <a:lnTo>
                  <a:pt x="56570" y="59010"/>
                </a:lnTo>
                <a:lnTo>
                  <a:pt x="57130" y="59000"/>
                </a:lnTo>
                <a:lnTo>
                  <a:pt x="57590" y="59200"/>
                </a:lnTo>
                <a:lnTo>
                  <a:pt x="59860" y="59590"/>
                </a:lnTo>
                <a:lnTo>
                  <a:pt x="61090" y="59310"/>
                </a:lnTo>
                <a:lnTo>
                  <a:pt x="61960" y="58570"/>
                </a:lnTo>
                <a:lnTo>
                  <a:pt x="62590" y="57530"/>
                </a:lnTo>
                <a:lnTo>
                  <a:pt x="63130" y="56350"/>
                </a:lnTo>
                <a:lnTo>
                  <a:pt x="63900" y="55390"/>
                </a:lnTo>
                <a:lnTo>
                  <a:pt x="64910" y="55170"/>
                </a:lnTo>
                <a:lnTo>
                  <a:pt x="70240" y="55640"/>
                </a:lnTo>
                <a:lnTo>
                  <a:pt x="70430" y="55570"/>
                </a:lnTo>
                <a:lnTo>
                  <a:pt x="70510" y="55410"/>
                </a:lnTo>
                <a:lnTo>
                  <a:pt x="70560" y="55250"/>
                </a:lnTo>
                <a:lnTo>
                  <a:pt x="70670" y="55180"/>
                </a:lnTo>
                <a:lnTo>
                  <a:pt x="70870" y="55220"/>
                </a:lnTo>
                <a:lnTo>
                  <a:pt x="70960" y="55310"/>
                </a:lnTo>
                <a:lnTo>
                  <a:pt x="71030" y="55390"/>
                </a:lnTo>
                <a:lnTo>
                  <a:pt x="71130" y="55430"/>
                </a:lnTo>
                <a:lnTo>
                  <a:pt x="71790" y="56180"/>
                </a:lnTo>
                <a:lnTo>
                  <a:pt x="72100" y="56350"/>
                </a:lnTo>
                <a:lnTo>
                  <a:pt x="72660" y="56200"/>
                </a:lnTo>
                <a:lnTo>
                  <a:pt x="72920" y="55640"/>
                </a:lnTo>
                <a:lnTo>
                  <a:pt x="72990" y="54850"/>
                </a:lnTo>
                <a:lnTo>
                  <a:pt x="72940" y="52800"/>
                </a:lnTo>
                <a:lnTo>
                  <a:pt x="72990" y="52430"/>
                </a:lnTo>
                <a:lnTo>
                  <a:pt x="73210" y="51970"/>
                </a:lnTo>
                <a:lnTo>
                  <a:pt x="73460" y="51700"/>
                </a:lnTo>
                <a:lnTo>
                  <a:pt x="73570" y="51450"/>
                </a:lnTo>
                <a:lnTo>
                  <a:pt x="73400" y="51040"/>
                </a:lnTo>
                <a:lnTo>
                  <a:pt x="73120" y="50840"/>
                </a:lnTo>
                <a:lnTo>
                  <a:pt x="71660" y="50120"/>
                </a:lnTo>
                <a:lnTo>
                  <a:pt x="71270" y="50060"/>
                </a:lnTo>
                <a:lnTo>
                  <a:pt x="70490" y="50030"/>
                </a:lnTo>
                <a:lnTo>
                  <a:pt x="70120" y="49920"/>
                </a:lnTo>
                <a:lnTo>
                  <a:pt x="69470" y="49360"/>
                </a:lnTo>
                <a:lnTo>
                  <a:pt x="68900" y="48660"/>
                </a:lnTo>
                <a:lnTo>
                  <a:pt x="68280" y="48170"/>
                </a:lnTo>
                <a:lnTo>
                  <a:pt x="67500" y="48260"/>
                </a:lnTo>
                <a:lnTo>
                  <a:pt x="66410" y="47600"/>
                </a:lnTo>
                <a:lnTo>
                  <a:pt x="66140" y="47290"/>
                </a:lnTo>
                <a:lnTo>
                  <a:pt x="65870" y="46650"/>
                </a:lnTo>
                <a:lnTo>
                  <a:pt x="64240" y="44100"/>
                </a:lnTo>
                <a:lnTo>
                  <a:pt x="63790" y="43640"/>
                </a:lnTo>
                <a:lnTo>
                  <a:pt x="63150" y="43120"/>
                </a:lnTo>
                <a:lnTo>
                  <a:pt x="62480" y="42690"/>
                </a:lnTo>
                <a:lnTo>
                  <a:pt x="61930" y="42510"/>
                </a:lnTo>
                <a:lnTo>
                  <a:pt x="61420" y="42250"/>
                </a:lnTo>
                <a:lnTo>
                  <a:pt x="61870" y="41680"/>
                </a:lnTo>
                <a:lnTo>
                  <a:pt x="62400" y="41290"/>
                </a:lnTo>
                <a:lnTo>
                  <a:pt x="64440" y="41360"/>
                </a:lnTo>
                <a:lnTo>
                  <a:pt x="66850" y="41710"/>
                </a:lnTo>
                <a:lnTo>
                  <a:pt x="67600" y="41790"/>
                </a:lnTo>
                <a:lnTo>
                  <a:pt x="68390" y="41760"/>
                </a:lnTo>
                <a:lnTo>
                  <a:pt x="68730" y="42240"/>
                </a:lnTo>
                <a:lnTo>
                  <a:pt x="69050" y="42760"/>
                </a:lnTo>
                <a:lnTo>
                  <a:pt x="69850" y="43110"/>
                </a:lnTo>
                <a:lnTo>
                  <a:pt x="70690" y="43450"/>
                </a:lnTo>
                <a:lnTo>
                  <a:pt x="71550" y="44080"/>
                </a:lnTo>
                <a:lnTo>
                  <a:pt x="72290" y="44850"/>
                </a:lnTo>
                <a:close/>
                <a:moveTo>
                  <a:pt x="43800" y="44470"/>
                </a:moveTo>
                <a:lnTo>
                  <a:pt x="43200" y="44040"/>
                </a:lnTo>
                <a:lnTo>
                  <a:pt x="43030" y="43890"/>
                </a:lnTo>
                <a:lnTo>
                  <a:pt x="42800" y="43600"/>
                </a:lnTo>
                <a:lnTo>
                  <a:pt x="42590" y="43250"/>
                </a:lnTo>
                <a:lnTo>
                  <a:pt x="42490" y="42880"/>
                </a:lnTo>
                <a:lnTo>
                  <a:pt x="42600" y="42510"/>
                </a:lnTo>
                <a:lnTo>
                  <a:pt x="42990" y="42070"/>
                </a:lnTo>
                <a:lnTo>
                  <a:pt x="43550" y="41690"/>
                </a:lnTo>
                <a:lnTo>
                  <a:pt x="44200" y="41440"/>
                </a:lnTo>
                <a:lnTo>
                  <a:pt x="44890" y="41340"/>
                </a:lnTo>
                <a:lnTo>
                  <a:pt x="45640" y="41430"/>
                </a:lnTo>
                <a:lnTo>
                  <a:pt x="50070" y="43290"/>
                </a:lnTo>
                <a:lnTo>
                  <a:pt x="52260" y="44010"/>
                </a:lnTo>
                <a:lnTo>
                  <a:pt x="54690" y="45240"/>
                </a:lnTo>
                <a:lnTo>
                  <a:pt x="56950" y="46200"/>
                </a:lnTo>
                <a:lnTo>
                  <a:pt x="57880" y="47350"/>
                </a:lnTo>
                <a:lnTo>
                  <a:pt x="58120" y="48070"/>
                </a:lnTo>
                <a:lnTo>
                  <a:pt x="58240" y="48940"/>
                </a:lnTo>
                <a:lnTo>
                  <a:pt x="58150" y="49790"/>
                </a:lnTo>
                <a:lnTo>
                  <a:pt x="57770" y="50460"/>
                </a:lnTo>
                <a:lnTo>
                  <a:pt x="57430" y="50600"/>
                </a:lnTo>
                <a:lnTo>
                  <a:pt x="57210" y="50390"/>
                </a:lnTo>
                <a:lnTo>
                  <a:pt x="56920" y="49790"/>
                </a:lnTo>
                <a:lnTo>
                  <a:pt x="56650" y="49550"/>
                </a:lnTo>
                <a:lnTo>
                  <a:pt x="56400" y="49480"/>
                </a:lnTo>
                <a:lnTo>
                  <a:pt x="55690" y="49440"/>
                </a:lnTo>
                <a:lnTo>
                  <a:pt x="52840" y="48800"/>
                </a:lnTo>
                <a:lnTo>
                  <a:pt x="51870" y="48730"/>
                </a:lnTo>
                <a:lnTo>
                  <a:pt x="50850" y="48470"/>
                </a:lnTo>
                <a:lnTo>
                  <a:pt x="48040" y="46650"/>
                </a:lnTo>
                <a:lnTo>
                  <a:pt x="45200" y="45880"/>
                </a:lnTo>
                <a:lnTo>
                  <a:pt x="44440" y="45380"/>
                </a:lnTo>
                <a:lnTo>
                  <a:pt x="43800" y="4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ud-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92840" y="64140"/>
                </a:moveTo>
                <a:lnTo>
                  <a:pt x="92820" y="64170"/>
                </a:lnTo>
                <a:lnTo>
                  <a:pt x="91400" y="66610"/>
                </a:lnTo>
                <a:lnTo>
                  <a:pt x="91150" y="67250"/>
                </a:lnTo>
                <a:lnTo>
                  <a:pt x="91060" y="67910"/>
                </a:lnTo>
                <a:lnTo>
                  <a:pt x="91110" y="68220"/>
                </a:lnTo>
                <a:lnTo>
                  <a:pt x="91450" y="69190"/>
                </a:lnTo>
                <a:lnTo>
                  <a:pt x="91530" y="69560"/>
                </a:lnTo>
                <a:lnTo>
                  <a:pt x="91510" y="70120"/>
                </a:lnTo>
                <a:lnTo>
                  <a:pt x="91580" y="71090"/>
                </a:lnTo>
                <a:lnTo>
                  <a:pt x="91460" y="71670"/>
                </a:lnTo>
                <a:lnTo>
                  <a:pt x="91080" y="72690"/>
                </a:lnTo>
                <a:lnTo>
                  <a:pt x="90560" y="72330"/>
                </a:lnTo>
                <a:lnTo>
                  <a:pt x="88330" y="69420"/>
                </a:lnTo>
                <a:lnTo>
                  <a:pt x="87360" y="68540"/>
                </a:lnTo>
                <a:lnTo>
                  <a:pt x="86240" y="67840"/>
                </a:lnTo>
                <a:lnTo>
                  <a:pt x="83730" y="66980"/>
                </a:lnTo>
                <a:lnTo>
                  <a:pt x="82690" y="66430"/>
                </a:lnTo>
                <a:lnTo>
                  <a:pt x="81650" y="66030"/>
                </a:lnTo>
                <a:lnTo>
                  <a:pt x="80410" y="66030"/>
                </a:lnTo>
                <a:lnTo>
                  <a:pt x="77870" y="66460"/>
                </a:lnTo>
                <a:lnTo>
                  <a:pt x="74550" y="66430"/>
                </a:lnTo>
                <a:lnTo>
                  <a:pt x="69900" y="66490"/>
                </a:lnTo>
                <a:lnTo>
                  <a:pt x="67400" y="66950"/>
                </a:lnTo>
                <a:lnTo>
                  <a:pt x="66750" y="66610"/>
                </a:lnTo>
                <a:lnTo>
                  <a:pt x="66370" y="66460"/>
                </a:lnTo>
                <a:lnTo>
                  <a:pt x="66200" y="66590"/>
                </a:lnTo>
                <a:lnTo>
                  <a:pt x="66410" y="67890"/>
                </a:lnTo>
                <a:lnTo>
                  <a:pt x="66110" y="68220"/>
                </a:lnTo>
                <a:lnTo>
                  <a:pt x="65740" y="68220"/>
                </a:lnTo>
                <a:lnTo>
                  <a:pt x="64870" y="67890"/>
                </a:lnTo>
                <a:lnTo>
                  <a:pt x="64380" y="67800"/>
                </a:lnTo>
                <a:lnTo>
                  <a:pt x="60630" y="68140"/>
                </a:lnTo>
                <a:lnTo>
                  <a:pt x="59860" y="68090"/>
                </a:lnTo>
                <a:lnTo>
                  <a:pt x="59920" y="68250"/>
                </a:lnTo>
                <a:lnTo>
                  <a:pt x="60020" y="68630"/>
                </a:lnTo>
                <a:lnTo>
                  <a:pt x="60080" y="68780"/>
                </a:lnTo>
                <a:lnTo>
                  <a:pt x="59610" y="68750"/>
                </a:lnTo>
                <a:lnTo>
                  <a:pt x="59420" y="68700"/>
                </a:lnTo>
                <a:lnTo>
                  <a:pt x="59190" y="68530"/>
                </a:lnTo>
                <a:lnTo>
                  <a:pt x="58310" y="69100"/>
                </a:lnTo>
                <a:lnTo>
                  <a:pt x="56550" y="68930"/>
                </a:lnTo>
                <a:lnTo>
                  <a:pt x="55690" y="69260"/>
                </a:lnTo>
                <a:lnTo>
                  <a:pt x="54850" y="68770"/>
                </a:lnTo>
                <a:lnTo>
                  <a:pt x="53720" y="68330"/>
                </a:lnTo>
                <a:lnTo>
                  <a:pt x="52510" y="68010"/>
                </a:lnTo>
                <a:lnTo>
                  <a:pt x="51790" y="67930"/>
                </a:lnTo>
                <a:lnTo>
                  <a:pt x="51820" y="67770"/>
                </a:lnTo>
                <a:lnTo>
                  <a:pt x="51720" y="67180"/>
                </a:lnTo>
                <a:lnTo>
                  <a:pt x="51650" y="66590"/>
                </a:lnTo>
                <a:lnTo>
                  <a:pt x="51590" y="65860"/>
                </a:lnTo>
                <a:lnTo>
                  <a:pt x="51580" y="65120"/>
                </a:lnTo>
                <a:lnTo>
                  <a:pt x="51990" y="64170"/>
                </a:lnTo>
                <a:lnTo>
                  <a:pt x="52120" y="63170"/>
                </a:lnTo>
                <a:lnTo>
                  <a:pt x="52580" y="63780"/>
                </a:lnTo>
                <a:lnTo>
                  <a:pt x="52960" y="64520"/>
                </a:lnTo>
                <a:lnTo>
                  <a:pt x="53640" y="64430"/>
                </a:lnTo>
                <a:lnTo>
                  <a:pt x="54490" y="64240"/>
                </a:lnTo>
                <a:lnTo>
                  <a:pt x="54980" y="64280"/>
                </a:lnTo>
                <a:lnTo>
                  <a:pt x="55460" y="64300"/>
                </a:lnTo>
                <a:lnTo>
                  <a:pt x="55820" y="64830"/>
                </a:lnTo>
                <a:lnTo>
                  <a:pt x="56500" y="65180"/>
                </a:lnTo>
                <a:lnTo>
                  <a:pt x="56860" y="64790"/>
                </a:lnTo>
                <a:lnTo>
                  <a:pt x="57400" y="64470"/>
                </a:lnTo>
                <a:lnTo>
                  <a:pt x="58490" y="64830"/>
                </a:lnTo>
                <a:lnTo>
                  <a:pt x="59540" y="65100"/>
                </a:lnTo>
                <a:lnTo>
                  <a:pt x="59790" y="64630"/>
                </a:lnTo>
                <a:lnTo>
                  <a:pt x="60180" y="64320"/>
                </a:lnTo>
                <a:lnTo>
                  <a:pt x="60350" y="63900"/>
                </a:lnTo>
                <a:lnTo>
                  <a:pt x="60440" y="63420"/>
                </a:lnTo>
                <a:lnTo>
                  <a:pt x="60940" y="63700"/>
                </a:lnTo>
                <a:lnTo>
                  <a:pt x="61490" y="63780"/>
                </a:lnTo>
                <a:lnTo>
                  <a:pt x="61840" y="63440"/>
                </a:lnTo>
                <a:lnTo>
                  <a:pt x="62210" y="63120"/>
                </a:lnTo>
                <a:lnTo>
                  <a:pt x="62830" y="63100"/>
                </a:lnTo>
                <a:lnTo>
                  <a:pt x="63440" y="63020"/>
                </a:lnTo>
                <a:lnTo>
                  <a:pt x="63810" y="62710"/>
                </a:lnTo>
                <a:lnTo>
                  <a:pt x="64230" y="62660"/>
                </a:lnTo>
                <a:lnTo>
                  <a:pt x="64970" y="62570"/>
                </a:lnTo>
                <a:lnTo>
                  <a:pt x="65750" y="62230"/>
                </a:lnTo>
                <a:lnTo>
                  <a:pt x="66140" y="62220"/>
                </a:lnTo>
                <a:lnTo>
                  <a:pt x="66460" y="61970"/>
                </a:lnTo>
                <a:lnTo>
                  <a:pt x="67250" y="61020"/>
                </a:lnTo>
                <a:lnTo>
                  <a:pt x="68300" y="60520"/>
                </a:lnTo>
                <a:lnTo>
                  <a:pt x="69450" y="60600"/>
                </a:lnTo>
                <a:lnTo>
                  <a:pt x="70290" y="61010"/>
                </a:lnTo>
                <a:lnTo>
                  <a:pt x="70900" y="61320"/>
                </a:lnTo>
                <a:lnTo>
                  <a:pt x="71820" y="61250"/>
                </a:lnTo>
                <a:lnTo>
                  <a:pt x="72210" y="61780"/>
                </a:lnTo>
                <a:lnTo>
                  <a:pt x="72650" y="62280"/>
                </a:lnTo>
                <a:lnTo>
                  <a:pt x="75290" y="62440"/>
                </a:lnTo>
                <a:lnTo>
                  <a:pt x="78010" y="62270"/>
                </a:lnTo>
                <a:lnTo>
                  <a:pt x="80780" y="62840"/>
                </a:lnTo>
                <a:lnTo>
                  <a:pt x="83540" y="63470"/>
                </a:lnTo>
                <a:lnTo>
                  <a:pt x="86220" y="63430"/>
                </a:lnTo>
                <a:lnTo>
                  <a:pt x="88370" y="63600"/>
                </a:lnTo>
                <a:lnTo>
                  <a:pt x="90020" y="64630"/>
                </a:lnTo>
                <a:lnTo>
                  <a:pt x="92810" y="64140"/>
                </a:lnTo>
                <a:lnTo>
                  <a:pt x="92840" y="64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ud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31990" y="70850"/>
                </a:moveTo>
                <a:lnTo>
                  <a:pt x="32520" y="70880"/>
                </a:lnTo>
                <a:lnTo>
                  <a:pt x="33150" y="71010"/>
                </a:lnTo>
                <a:lnTo>
                  <a:pt x="33610" y="71280"/>
                </a:lnTo>
                <a:lnTo>
                  <a:pt x="33610" y="71760"/>
                </a:lnTo>
                <a:lnTo>
                  <a:pt x="33210" y="72010"/>
                </a:lnTo>
                <a:lnTo>
                  <a:pt x="32560" y="72080"/>
                </a:lnTo>
                <a:lnTo>
                  <a:pt x="31320" y="72010"/>
                </a:lnTo>
                <a:lnTo>
                  <a:pt x="30760" y="71890"/>
                </a:lnTo>
                <a:lnTo>
                  <a:pt x="30280" y="71590"/>
                </a:lnTo>
                <a:lnTo>
                  <a:pt x="29470" y="70850"/>
                </a:lnTo>
                <a:lnTo>
                  <a:pt x="29580" y="70510"/>
                </a:lnTo>
                <a:lnTo>
                  <a:pt x="29720" y="70370"/>
                </a:lnTo>
                <a:lnTo>
                  <a:pt x="29900" y="70420"/>
                </a:lnTo>
                <a:lnTo>
                  <a:pt x="30110" y="70630"/>
                </a:lnTo>
                <a:lnTo>
                  <a:pt x="30470" y="70380"/>
                </a:lnTo>
                <a:lnTo>
                  <a:pt x="30650" y="70470"/>
                </a:lnTo>
                <a:lnTo>
                  <a:pt x="30770" y="70700"/>
                </a:lnTo>
                <a:lnTo>
                  <a:pt x="30990" y="70850"/>
                </a:lnTo>
                <a:lnTo>
                  <a:pt x="31990" y="70850"/>
                </a:lnTo>
                <a:close/>
                <a:moveTo>
                  <a:pt x="51650" y="66590"/>
                </a:moveTo>
                <a:lnTo>
                  <a:pt x="51720" y="67180"/>
                </a:lnTo>
                <a:lnTo>
                  <a:pt x="51820" y="67770"/>
                </a:lnTo>
                <a:lnTo>
                  <a:pt x="51790" y="67930"/>
                </a:lnTo>
                <a:lnTo>
                  <a:pt x="49150" y="67640"/>
                </a:lnTo>
                <a:lnTo>
                  <a:pt x="48310" y="67680"/>
                </a:lnTo>
                <a:lnTo>
                  <a:pt x="48040" y="67640"/>
                </a:lnTo>
                <a:lnTo>
                  <a:pt x="47110" y="67040"/>
                </a:lnTo>
                <a:lnTo>
                  <a:pt x="46830" y="66950"/>
                </a:lnTo>
                <a:lnTo>
                  <a:pt x="42600" y="66260"/>
                </a:lnTo>
                <a:lnTo>
                  <a:pt x="40690" y="66460"/>
                </a:lnTo>
                <a:lnTo>
                  <a:pt x="40400" y="66380"/>
                </a:lnTo>
                <a:lnTo>
                  <a:pt x="40570" y="65940"/>
                </a:lnTo>
                <a:lnTo>
                  <a:pt x="40990" y="65770"/>
                </a:lnTo>
                <a:lnTo>
                  <a:pt x="42140" y="65780"/>
                </a:lnTo>
                <a:lnTo>
                  <a:pt x="42140" y="65570"/>
                </a:lnTo>
                <a:lnTo>
                  <a:pt x="40010" y="65340"/>
                </a:lnTo>
                <a:lnTo>
                  <a:pt x="37430" y="65360"/>
                </a:lnTo>
                <a:lnTo>
                  <a:pt x="36680" y="65570"/>
                </a:lnTo>
                <a:lnTo>
                  <a:pt x="35650" y="66180"/>
                </a:lnTo>
                <a:lnTo>
                  <a:pt x="35260" y="66260"/>
                </a:lnTo>
                <a:lnTo>
                  <a:pt x="35010" y="66130"/>
                </a:lnTo>
                <a:lnTo>
                  <a:pt x="34730" y="65510"/>
                </a:lnTo>
                <a:lnTo>
                  <a:pt x="34500" y="65320"/>
                </a:lnTo>
                <a:lnTo>
                  <a:pt x="34070" y="65580"/>
                </a:lnTo>
                <a:lnTo>
                  <a:pt x="33840" y="66240"/>
                </a:lnTo>
                <a:lnTo>
                  <a:pt x="33610" y="66730"/>
                </a:lnTo>
                <a:lnTo>
                  <a:pt x="33170" y="66490"/>
                </a:lnTo>
                <a:lnTo>
                  <a:pt x="32970" y="66490"/>
                </a:lnTo>
                <a:lnTo>
                  <a:pt x="32600" y="66730"/>
                </a:lnTo>
                <a:lnTo>
                  <a:pt x="32280" y="66560"/>
                </a:lnTo>
                <a:lnTo>
                  <a:pt x="32140" y="66120"/>
                </a:lnTo>
                <a:lnTo>
                  <a:pt x="32300" y="65570"/>
                </a:lnTo>
                <a:lnTo>
                  <a:pt x="31850" y="65710"/>
                </a:lnTo>
                <a:lnTo>
                  <a:pt x="31450" y="66590"/>
                </a:lnTo>
                <a:lnTo>
                  <a:pt x="30990" y="66950"/>
                </a:lnTo>
                <a:lnTo>
                  <a:pt x="31020" y="66490"/>
                </a:lnTo>
                <a:lnTo>
                  <a:pt x="31120" y="66090"/>
                </a:lnTo>
                <a:lnTo>
                  <a:pt x="31430" y="65320"/>
                </a:lnTo>
                <a:lnTo>
                  <a:pt x="31180" y="65530"/>
                </a:lnTo>
                <a:lnTo>
                  <a:pt x="30820" y="66000"/>
                </a:lnTo>
                <a:lnTo>
                  <a:pt x="30560" y="66260"/>
                </a:lnTo>
                <a:lnTo>
                  <a:pt x="30530" y="66180"/>
                </a:lnTo>
                <a:lnTo>
                  <a:pt x="30350" y="66110"/>
                </a:lnTo>
                <a:lnTo>
                  <a:pt x="30010" y="66030"/>
                </a:lnTo>
                <a:lnTo>
                  <a:pt x="29890" y="66090"/>
                </a:lnTo>
                <a:lnTo>
                  <a:pt x="29900" y="66220"/>
                </a:lnTo>
                <a:lnTo>
                  <a:pt x="29940" y="66370"/>
                </a:lnTo>
                <a:lnTo>
                  <a:pt x="29910" y="66490"/>
                </a:lnTo>
                <a:lnTo>
                  <a:pt x="28510" y="67610"/>
                </a:lnTo>
                <a:lnTo>
                  <a:pt x="26230" y="68670"/>
                </a:lnTo>
                <a:lnTo>
                  <a:pt x="25650" y="69240"/>
                </a:lnTo>
                <a:lnTo>
                  <a:pt x="25100" y="70160"/>
                </a:lnTo>
                <a:lnTo>
                  <a:pt x="26440" y="71590"/>
                </a:lnTo>
                <a:lnTo>
                  <a:pt x="26640" y="72120"/>
                </a:lnTo>
                <a:lnTo>
                  <a:pt x="26800" y="72780"/>
                </a:lnTo>
                <a:lnTo>
                  <a:pt x="26730" y="73030"/>
                </a:lnTo>
                <a:lnTo>
                  <a:pt x="26300" y="73140"/>
                </a:lnTo>
                <a:lnTo>
                  <a:pt x="24190" y="73130"/>
                </a:lnTo>
                <a:lnTo>
                  <a:pt x="23880" y="73080"/>
                </a:lnTo>
                <a:lnTo>
                  <a:pt x="23570" y="72930"/>
                </a:lnTo>
                <a:lnTo>
                  <a:pt x="23340" y="72690"/>
                </a:lnTo>
                <a:lnTo>
                  <a:pt x="23220" y="72200"/>
                </a:lnTo>
                <a:lnTo>
                  <a:pt x="21180" y="69260"/>
                </a:lnTo>
                <a:lnTo>
                  <a:pt x="21080" y="69180"/>
                </a:lnTo>
                <a:lnTo>
                  <a:pt x="20830" y="69080"/>
                </a:lnTo>
                <a:lnTo>
                  <a:pt x="20720" y="69010"/>
                </a:lnTo>
                <a:lnTo>
                  <a:pt x="20610" y="68880"/>
                </a:lnTo>
                <a:lnTo>
                  <a:pt x="20580" y="68780"/>
                </a:lnTo>
                <a:lnTo>
                  <a:pt x="20570" y="68680"/>
                </a:lnTo>
                <a:lnTo>
                  <a:pt x="20480" y="68530"/>
                </a:lnTo>
                <a:lnTo>
                  <a:pt x="19890" y="67970"/>
                </a:lnTo>
                <a:lnTo>
                  <a:pt x="16800" y="65700"/>
                </a:lnTo>
                <a:lnTo>
                  <a:pt x="16240" y="65420"/>
                </a:lnTo>
                <a:lnTo>
                  <a:pt x="15270" y="65260"/>
                </a:lnTo>
                <a:lnTo>
                  <a:pt x="14860" y="65090"/>
                </a:lnTo>
                <a:lnTo>
                  <a:pt x="14510" y="64840"/>
                </a:lnTo>
                <a:lnTo>
                  <a:pt x="14370" y="64520"/>
                </a:lnTo>
                <a:lnTo>
                  <a:pt x="14300" y="64160"/>
                </a:lnTo>
                <a:lnTo>
                  <a:pt x="14120" y="64050"/>
                </a:lnTo>
                <a:lnTo>
                  <a:pt x="13850" y="64030"/>
                </a:lnTo>
                <a:lnTo>
                  <a:pt x="13510" y="63950"/>
                </a:lnTo>
                <a:lnTo>
                  <a:pt x="12690" y="63620"/>
                </a:lnTo>
                <a:lnTo>
                  <a:pt x="12420" y="63470"/>
                </a:lnTo>
                <a:lnTo>
                  <a:pt x="12210" y="63720"/>
                </a:lnTo>
                <a:lnTo>
                  <a:pt x="11610" y="63500"/>
                </a:lnTo>
                <a:lnTo>
                  <a:pt x="10970" y="63770"/>
                </a:lnTo>
                <a:lnTo>
                  <a:pt x="10290" y="64190"/>
                </a:lnTo>
                <a:lnTo>
                  <a:pt x="9590" y="64400"/>
                </a:lnTo>
                <a:lnTo>
                  <a:pt x="9010" y="64280"/>
                </a:lnTo>
                <a:lnTo>
                  <a:pt x="8280" y="63990"/>
                </a:lnTo>
                <a:lnTo>
                  <a:pt x="7660" y="63640"/>
                </a:lnTo>
                <a:lnTo>
                  <a:pt x="7400" y="63360"/>
                </a:lnTo>
                <a:lnTo>
                  <a:pt x="7120" y="62990"/>
                </a:lnTo>
                <a:lnTo>
                  <a:pt x="5930" y="62380"/>
                </a:lnTo>
                <a:lnTo>
                  <a:pt x="5710" y="61890"/>
                </a:lnTo>
                <a:lnTo>
                  <a:pt x="5830" y="61830"/>
                </a:lnTo>
                <a:lnTo>
                  <a:pt x="6600" y="61750"/>
                </a:lnTo>
                <a:lnTo>
                  <a:pt x="7480" y="61920"/>
                </a:lnTo>
                <a:lnTo>
                  <a:pt x="9250" y="61740"/>
                </a:lnTo>
                <a:lnTo>
                  <a:pt x="10990" y="61370"/>
                </a:lnTo>
                <a:lnTo>
                  <a:pt x="14190" y="60710"/>
                </a:lnTo>
                <a:lnTo>
                  <a:pt x="17430" y="60450"/>
                </a:lnTo>
                <a:lnTo>
                  <a:pt x="18770" y="60780"/>
                </a:lnTo>
                <a:lnTo>
                  <a:pt x="20100" y="61230"/>
                </a:lnTo>
                <a:lnTo>
                  <a:pt x="21620" y="61670"/>
                </a:lnTo>
                <a:lnTo>
                  <a:pt x="23140" y="61790"/>
                </a:lnTo>
                <a:lnTo>
                  <a:pt x="23080" y="60990"/>
                </a:lnTo>
                <a:lnTo>
                  <a:pt x="23520" y="60330"/>
                </a:lnTo>
                <a:lnTo>
                  <a:pt x="24260" y="60310"/>
                </a:lnTo>
                <a:lnTo>
                  <a:pt x="25000" y="60310"/>
                </a:lnTo>
                <a:lnTo>
                  <a:pt x="26020" y="60030"/>
                </a:lnTo>
                <a:lnTo>
                  <a:pt x="27040" y="59740"/>
                </a:lnTo>
                <a:lnTo>
                  <a:pt x="28070" y="59890"/>
                </a:lnTo>
                <a:lnTo>
                  <a:pt x="29130" y="59840"/>
                </a:lnTo>
                <a:lnTo>
                  <a:pt x="29770" y="60160"/>
                </a:lnTo>
                <a:lnTo>
                  <a:pt x="30310" y="60340"/>
                </a:lnTo>
                <a:lnTo>
                  <a:pt x="31030" y="59730"/>
                </a:lnTo>
                <a:lnTo>
                  <a:pt x="32060" y="59590"/>
                </a:lnTo>
                <a:lnTo>
                  <a:pt x="32930" y="59670"/>
                </a:lnTo>
                <a:lnTo>
                  <a:pt x="33490" y="60150"/>
                </a:lnTo>
                <a:lnTo>
                  <a:pt x="33950" y="60720"/>
                </a:lnTo>
                <a:lnTo>
                  <a:pt x="34660" y="61080"/>
                </a:lnTo>
                <a:lnTo>
                  <a:pt x="34370" y="61660"/>
                </a:lnTo>
                <a:lnTo>
                  <a:pt x="34050" y="62380"/>
                </a:lnTo>
                <a:lnTo>
                  <a:pt x="35670" y="62790"/>
                </a:lnTo>
                <a:lnTo>
                  <a:pt x="37700" y="62470"/>
                </a:lnTo>
                <a:lnTo>
                  <a:pt x="38710" y="62370"/>
                </a:lnTo>
                <a:lnTo>
                  <a:pt x="39720" y="62400"/>
                </a:lnTo>
                <a:lnTo>
                  <a:pt x="40860" y="62100"/>
                </a:lnTo>
                <a:lnTo>
                  <a:pt x="41860" y="61700"/>
                </a:lnTo>
                <a:lnTo>
                  <a:pt x="43520" y="61930"/>
                </a:lnTo>
                <a:lnTo>
                  <a:pt x="45210" y="61890"/>
                </a:lnTo>
                <a:lnTo>
                  <a:pt x="46050" y="62000"/>
                </a:lnTo>
                <a:lnTo>
                  <a:pt x="46850" y="62090"/>
                </a:lnTo>
                <a:lnTo>
                  <a:pt x="47580" y="61870"/>
                </a:lnTo>
                <a:lnTo>
                  <a:pt x="48350" y="62080"/>
                </a:lnTo>
                <a:lnTo>
                  <a:pt x="49560" y="63070"/>
                </a:lnTo>
                <a:lnTo>
                  <a:pt x="50580" y="64020"/>
                </a:lnTo>
                <a:lnTo>
                  <a:pt x="50840" y="65480"/>
                </a:lnTo>
                <a:lnTo>
                  <a:pt x="51650" y="66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rand'Ans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26640" y="52880"/>
                </a:moveTo>
                <a:lnTo>
                  <a:pt x="27400" y="52520"/>
                </a:lnTo>
                <a:lnTo>
                  <a:pt x="28440" y="52610"/>
                </a:lnTo>
                <a:lnTo>
                  <a:pt x="29240" y="53060"/>
                </a:lnTo>
                <a:lnTo>
                  <a:pt x="29250" y="53800"/>
                </a:lnTo>
                <a:lnTo>
                  <a:pt x="28520" y="54250"/>
                </a:lnTo>
                <a:lnTo>
                  <a:pt x="27500" y="54240"/>
                </a:lnTo>
                <a:lnTo>
                  <a:pt x="26710" y="53790"/>
                </a:lnTo>
                <a:lnTo>
                  <a:pt x="26640" y="52880"/>
                </a:lnTo>
                <a:close/>
                <a:moveTo>
                  <a:pt x="27040" y="59740"/>
                </a:moveTo>
                <a:lnTo>
                  <a:pt x="26020" y="60030"/>
                </a:lnTo>
                <a:lnTo>
                  <a:pt x="25000" y="60310"/>
                </a:lnTo>
                <a:lnTo>
                  <a:pt x="24260" y="60310"/>
                </a:lnTo>
                <a:lnTo>
                  <a:pt x="23520" y="60330"/>
                </a:lnTo>
                <a:lnTo>
                  <a:pt x="23080" y="60990"/>
                </a:lnTo>
                <a:lnTo>
                  <a:pt x="23140" y="61790"/>
                </a:lnTo>
                <a:lnTo>
                  <a:pt x="21620" y="61670"/>
                </a:lnTo>
                <a:lnTo>
                  <a:pt x="20100" y="61230"/>
                </a:lnTo>
                <a:lnTo>
                  <a:pt x="18770" y="60780"/>
                </a:lnTo>
                <a:lnTo>
                  <a:pt x="17430" y="60450"/>
                </a:lnTo>
                <a:lnTo>
                  <a:pt x="14190" y="60710"/>
                </a:lnTo>
                <a:lnTo>
                  <a:pt x="10990" y="61370"/>
                </a:lnTo>
                <a:lnTo>
                  <a:pt x="9250" y="61740"/>
                </a:lnTo>
                <a:lnTo>
                  <a:pt x="7480" y="61920"/>
                </a:lnTo>
                <a:lnTo>
                  <a:pt x="6600" y="61750"/>
                </a:lnTo>
                <a:lnTo>
                  <a:pt x="5830" y="61830"/>
                </a:lnTo>
                <a:lnTo>
                  <a:pt x="5710" y="61890"/>
                </a:lnTo>
                <a:lnTo>
                  <a:pt x="5650" y="61760"/>
                </a:lnTo>
                <a:lnTo>
                  <a:pt x="5580" y="61100"/>
                </a:lnTo>
                <a:lnTo>
                  <a:pt x="5370" y="60640"/>
                </a:lnTo>
                <a:lnTo>
                  <a:pt x="4550" y="59590"/>
                </a:lnTo>
                <a:lnTo>
                  <a:pt x="5650" y="57960"/>
                </a:lnTo>
                <a:lnTo>
                  <a:pt x="5560" y="57830"/>
                </a:lnTo>
                <a:lnTo>
                  <a:pt x="5420" y="57500"/>
                </a:lnTo>
                <a:lnTo>
                  <a:pt x="6000" y="57080"/>
                </a:lnTo>
                <a:lnTo>
                  <a:pt x="6380" y="55530"/>
                </a:lnTo>
                <a:lnTo>
                  <a:pt x="6850" y="55180"/>
                </a:lnTo>
                <a:lnTo>
                  <a:pt x="6940" y="55010"/>
                </a:lnTo>
                <a:lnTo>
                  <a:pt x="6880" y="54610"/>
                </a:lnTo>
                <a:lnTo>
                  <a:pt x="6760" y="54190"/>
                </a:lnTo>
                <a:lnTo>
                  <a:pt x="6630" y="53930"/>
                </a:lnTo>
                <a:lnTo>
                  <a:pt x="6550" y="53570"/>
                </a:lnTo>
                <a:lnTo>
                  <a:pt x="6800" y="53260"/>
                </a:lnTo>
                <a:lnTo>
                  <a:pt x="7880" y="52630"/>
                </a:lnTo>
                <a:lnTo>
                  <a:pt x="9300" y="52050"/>
                </a:lnTo>
                <a:lnTo>
                  <a:pt x="9900" y="51940"/>
                </a:lnTo>
                <a:lnTo>
                  <a:pt x="10640" y="52130"/>
                </a:lnTo>
                <a:lnTo>
                  <a:pt x="10960" y="52110"/>
                </a:lnTo>
                <a:lnTo>
                  <a:pt x="11100" y="51840"/>
                </a:lnTo>
                <a:lnTo>
                  <a:pt x="11260" y="51610"/>
                </a:lnTo>
                <a:lnTo>
                  <a:pt x="11610" y="51500"/>
                </a:lnTo>
                <a:lnTo>
                  <a:pt x="11990" y="51480"/>
                </a:lnTo>
                <a:lnTo>
                  <a:pt x="13780" y="51580"/>
                </a:lnTo>
                <a:lnTo>
                  <a:pt x="15050" y="51860"/>
                </a:lnTo>
                <a:lnTo>
                  <a:pt x="19220" y="53720"/>
                </a:lnTo>
                <a:lnTo>
                  <a:pt x="21060" y="53800"/>
                </a:lnTo>
                <a:lnTo>
                  <a:pt x="21120" y="53850"/>
                </a:lnTo>
                <a:lnTo>
                  <a:pt x="21330" y="54090"/>
                </a:lnTo>
                <a:lnTo>
                  <a:pt x="21370" y="54160"/>
                </a:lnTo>
                <a:lnTo>
                  <a:pt x="21450" y="54420"/>
                </a:lnTo>
                <a:lnTo>
                  <a:pt x="21620" y="54400"/>
                </a:lnTo>
                <a:lnTo>
                  <a:pt x="21850" y="54290"/>
                </a:lnTo>
                <a:lnTo>
                  <a:pt x="22050" y="54260"/>
                </a:lnTo>
                <a:lnTo>
                  <a:pt x="22970" y="54750"/>
                </a:lnTo>
                <a:lnTo>
                  <a:pt x="23380" y="54900"/>
                </a:lnTo>
                <a:lnTo>
                  <a:pt x="24820" y="54950"/>
                </a:lnTo>
                <a:lnTo>
                  <a:pt x="25160" y="55020"/>
                </a:lnTo>
                <a:lnTo>
                  <a:pt x="25530" y="55180"/>
                </a:lnTo>
                <a:lnTo>
                  <a:pt x="26220" y="55770"/>
                </a:lnTo>
                <a:lnTo>
                  <a:pt x="26420" y="55890"/>
                </a:lnTo>
                <a:lnTo>
                  <a:pt x="26750" y="55920"/>
                </a:lnTo>
                <a:lnTo>
                  <a:pt x="26910" y="55820"/>
                </a:lnTo>
                <a:lnTo>
                  <a:pt x="27010" y="55700"/>
                </a:lnTo>
                <a:lnTo>
                  <a:pt x="27180" y="55640"/>
                </a:lnTo>
                <a:lnTo>
                  <a:pt x="27500" y="55690"/>
                </a:lnTo>
                <a:lnTo>
                  <a:pt x="27900" y="55890"/>
                </a:lnTo>
                <a:lnTo>
                  <a:pt x="28180" y="55890"/>
                </a:lnTo>
                <a:lnTo>
                  <a:pt x="28380" y="55800"/>
                </a:lnTo>
                <a:lnTo>
                  <a:pt x="28460" y="55740"/>
                </a:lnTo>
                <a:lnTo>
                  <a:pt x="28200" y="56290"/>
                </a:lnTo>
                <a:lnTo>
                  <a:pt x="27640" y="56930"/>
                </a:lnTo>
                <a:lnTo>
                  <a:pt x="27800" y="57400"/>
                </a:lnTo>
                <a:lnTo>
                  <a:pt x="28320" y="57640"/>
                </a:lnTo>
                <a:lnTo>
                  <a:pt x="27610" y="58450"/>
                </a:lnTo>
                <a:lnTo>
                  <a:pt x="27040" y="5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ord-Ou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6810" y="3530"/>
                </a:moveTo>
                <a:lnTo>
                  <a:pt x="57730" y="3480"/>
                </a:lnTo>
                <a:lnTo>
                  <a:pt x="58350" y="3570"/>
                </a:lnTo>
                <a:lnTo>
                  <a:pt x="58900" y="3810"/>
                </a:lnTo>
                <a:lnTo>
                  <a:pt x="59620" y="4240"/>
                </a:lnTo>
                <a:lnTo>
                  <a:pt x="62640" y="5440"/>
                </a:lnTo>
                <a:lnTo>
                  <a:pt x="63930" y="6250"/>
                </a:lnTo>
                <a:lnTo>
                  <a:pt x="63560" y="7050"/>
                </a:lnTo>
                <a:lnTo>
                  <a:pt x="63050" y="6820"/>
                </a:lnTo>
                <a:lnTo>
                  <a:pt x="60340" y="6450"/>
                </a:lnTo>
                <a:lnTo>
                  <a:pt x="59090" y="5950"/>
                </a:lnTo>
                <a:lnTo>
                  <a:pt x="57540" y="5600"/>
                </a:lnTo>
                <a:lnTo>
                  <a:pt x="57010" y="5360"/>
                </a:lnTo>
                <a:lnTo>
                  <a:pt x="56650" y="5430"/>
                </a:lnTo>
                <a:lnTo>
                  <a:pt x="56270" y="5570"/>
                </a:lnTo>
                <a:lnTo>
                  <a:pt x="55920" y="5630"/>
                </a:lnTo>
                <a:lnTo>
                  <a:pt x="55250" y="5500"/>
                </a:lnTo>
                <a:lnTo>
                  <a:pt x="54470" y="5240"/>
                </a:lnTo>
                <a:lnTo>
                  <a:pt x="53760" y="4880"/>
                </a:lnTo>
                <a:lnTo>
                  <a:pt x="53310" y="4450"/>
                </a:lnTo>
                <a:lnTo>
                  <a:pt x="53450" y="4450"/>
                </a:lnTo>
                <a:lnTo>
                  <a:pt x="53540" y="4410"/>
                </a:lnTo>
                <a:lnTo>
                  <a:pt x="53720" y="4240"/>
                </a:lnTo>
                <a:lnTo>
                  <a:pt x="55200" y="3750"/>
                </a:lnTo>
                <a:lnTo>
                  <a:pt x="56810" y="3530"/>
                </a:lnTo>
                <a:close/>
                <a:moveTo>
                  <a:pt x="48190" y="19110"/>
                </a:moveTo>
                <a:lnTo>
                  <a:pt x="48150" y="19100"/>
                </a:lnTo>
                <a:lnTo>
                  <a:pt x="47990" y="19180"/>
                </a:lnTo>
                <a:lnTo>
                  <a:pt x="47840" y="19350"/>
                </a:lnTo>
                <a:lnTo>
                  <a:pt x="47630" y="19510"/>
                </a:lnTo>
                <a:lnTo>
                  <a:pt x="47290" y="19590"/>
                </a:lnTo>
                <a:lnTo>
                  <a:pt x="46820" y="19470"/>
                </a:lnTo>
                <a:lnTo>
                  <a:pt x="46110" y="19170"/>
                </a:lnTo>
                <a:lnTo>
                  <a:pt x="45420" y="18790"/>
                </a:lnTo>
                <a:lnTo>
                  <a:pt x="44990" y="18410"/>
                </a:lnTo>
                <a:lnTo>
                  <a:pt x="44350" y="19040"/>
                </a:lnTo>
                <a:lnTo>
                  <a:pt x="42980" y="19220"/>
                </a:lnTo>
                <a:lnTo>
                  <a:pt x="39940" y="19070"/>
                </a:lnTo>
                <a:lnTo>
                  <a:pt x="39340" y="18910"/>
                </a:lnTo>
                <a:lnTo>
                  <a:pt x="38980" y="18870"/>
                </a:lnTo>
                <a:lnTo>
                  <a:pt x="38760" y="18730"/>
                </a:lnTo>
                <a:lnTo>
                  <a:pt x="38190" y="18090"/>
                </a:lnTo>
                <a:lnTo>
                  <a:pt x="37880" y="17950"/>
                </a:lnTo>
                <a:lnTo>
                  <a:pt x="37440" y="17650"/>
                </a:lnTo>
                <a:lnTo>
                  <a:pt x="37270" y="16970"/>
                </a:lnTo>
                <a:lnTo>
                  <a:pt x="37210" y="16260"/>
                </a:lnTo>
                <a:lnTo>
                  <a:pt x="37110" y="15860"/>
                </a:lnTo>
                <a:lnTo>
                  <a:pt x="38250" y="14030"/>
                </a:lnTo>
                <a:lnTo>
                  <a:pt x="38420" y="13650"/>
                </a:lnTo>
                <a:lnTo>
                  <a:pt x="38730" y="13640"/>
                </a:lnTo>
                <a:lnTo>
                  <a:pt x="40400" y="12860"/>
                </a:lnTo>
                <a:lnTo>
                  <a:pt x="40400" y="12600"/>
                </a:lnTo>
                <a:lnTo>
                  <a:pt x="38640" y="12600"/>
                </a:lnTo>
                <a:lnTo>
                  <a:pt x="39150" y="12210"/>
                </a:lnTo>
                <a:lnTo>
                  <a:pt x="39760" y="12150"/>
                </a:lnTo>
                <a:lnTo>
                  <a:pt x="40410" y="12200"/>
                </a:lnTo>
                <a:lnTo>
                  <a:pt x="41050" y="12160"/>
                </a:lnTo>
                <a:lnTo>
                  <a:pt x="44940" y="10370"/>
                </a:lnTo>
                <a:lnTo>
                  <a:pt x="46080" y="9540"/>
                </a:lnTo>
                <a:lnTo>
                  <a:pt x="46720" y="8650"/>
                </a:lnTo>
                <a:lnTo>
                  <a:pt x="47100" y="9110"/>
                </a:lnTo>
                <a:lnTo>
                  <a:pt x="47460" y="9240"/>
                </a:lnTo>
                <a:lnTo>
                  <a:pt x="48370" y="9130"/>
                </a:lnTo>
                <a:lnTo>
                  <a:pt x="48830" y="9200"/>
                </a:lnTo>
                <a:lnTo>
                  <a:pt x="49670" y="9510"/>
                </a:lnTo>
                <a:lnTo>
                  <a:pt x="50120" y="9570"/>
                </a:lnTo>
                <a:lnTo>
                  <a:pt x="50500" y="9570"/>
                </a:lnTo>
                <a:lnTo>
                  <a:pt x="50710" y="9530"/>
                </a:lnTo>
                <a:lnTo>
                  <a:pt x="51350" y="9360"/>
                </a:lnTo>
                <a:lnTo>
                  <a:pt x="51820" y="9300"/>
                </a:lnTo>
                <a:lnTo>
                  <a:pt x="52310" y="9340"/>
                </a:lnTo>
                <a:lnTo>
                  <a:pt x="52750" y="9510"/>
                </a:lnTo>
                <a:lnTo>
                  <a:pt x="53090" y="9830"/>
                </a:lnTo>
                <a:lnTo>
                  <a:pt x="53320" y="9300"/>
                </a:lnTo>
                <a:lnTo>
                  <a:pt x="53920" y="8970"/>
                </a:lnTo>
                <a:lnTo>
                  <a:pt x="54650" y="8900"/>
                </a:lnTo>
                <a:lnTo>
                  <a:pt x="55270" y="9130"/>
                </a:lnTo>
                <a:lnTo>
                  <a:pt x="56120" y="8780"/>
                </a:lnTo>
                <a:lnTo>
                  <a:pt x="57140" y="8510"/>
                </a:lnTo>
                <a:lnTo>
                  <a:pt x="58200" y="8380"/>
                </a:lnTo>
                <a:lnTo>
                  <a:pt x="59190" y="8430"/>
                </a:lnTo>
                <a:lnTo>
                  <a:pt x="62440" y="9200"/>
                </a:lnTo>
                <a:lnTo>
                  <a:pt x="63250" y="9700"/>
                </a:lnTo>
                <a:lnTo>
                  <a:pt x="63910" y="10020"/>
                </a:lnTo>
                <a:lnTo>
                  <a:pt x="65800" y="10610"/>
                </a:lnTo>
                <a:lnTo>
                  <a:pt x="65920" y="10750"/>
                </a:lnTo>
                <a:lnTo>
                  <a:pt x="65660" y="10930"/>
                </a:lnTo>
                <a:lnTo>
                  <a:pt x="65340" y="11410"/>
                </a:lnTo>
                <a:lnTo>
                  <a:pt x="65140" y="11820"/>
                </a:lnTo>
                <a:lnTo>
                  <a:pt x="64870" y="12030"/>
                </a:lnTo>
                <a:lnTo>
                  <a:pt x="64520" y="12360"/>
                </a:lnTo>
                <a:lnTo>
                  <a:pt x="64100" y="12730"/>
                </a:lnTo>
                <a:lnTo>
                  <a:pt x="63760" y="12690"/>
                </a:lnTo>
                <a:lnTo>
                  <a:pt x="63450" y="12490"/>
                </a:lnTo>
                <a:lnTo>
                  <a:pt x="62940" y="12350"/>
                </a:lnTo>
                <a:lnTo>
                  <a:pt x="62490" y="12480"/>
                </a:lnTo>
                <a:lnTo>
                  <a:pt x="62390" y="12880"/>
                </a:lnTo>
                <a:lnTo>
                  <a:pt x="62390" y="13090"/>
                </a:lnTo>
                <a:lnTo>
                  <a:pt x="61420" y="12950"/>
                </a:lnTo>
                <a:lnTo>
                  <a:pt x="60640" y="13520"/>
                </a:lnTo>
                <a:lnTo>
                  <a:pt x="60110" y="13820"/>
                </a:lnTo>
                <a:lnTo>
                  <a:pt x="59440" y="14000"/>
                </a:lnTo>
                <a:lnTo>
                  <a:pt x="57460" y="15700"/>
                </a:lnTo>
                <a:lnTo>
                  <a:pt x="55050" y="16130"/>
                </a:lnTo>
                <a:lnTo>
                  <a:pt x="53750" y="15880"/>
                </a:lnTo>
                <a:lnTo>
                  <a:pt x="52430" y="15780"/>
                </a:lnTo>
                <a:lnTo>
                  <a:pt x="51150" y="15460"/>
                </a:lnTo>
                <a:lnTo>
                  <a:pt x="49920" y="15580"/>
                </a:lnTo>
                <a:lnTo>
                  <a:pt x="48420" y="17170"/>
                </a:lnTo>
                <a:lnTo>
                  <a:pt x="48160" y="19020"/>
                </a:lnTo>
                <a:lnTo>
                  <a:pt x="48190" y="1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ord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2410" y="16300"/>
                </a:moveTo>
                <a:lnTo>
                  <a:pt x="82260" y="16620"/>
                </a:lnTo>
                <a:lnTo>
                  <a:pt x="82140" y="16870"/>
                </a:lnTo>
                <a:lnTo>
                  <a:pt x="82000" y="18180"/>
                </a:lnTo>
                <a:lnTo>
                  <a:pt x="81320" y="19180"/>
                </a:lnTo>
                <a:lnTo>
                  <a:pt x="80800" y="19290"/>
                </a:lnTo>
                <a:lnTo>
                  <a:pt x="80420" y="19550"/>
                </a:lnTo>
                <a:lnTo>
                  <a:pt x="80440" y="20010"/>
                </a:lnTo>
                <a:lnTo>
                  <a:pt x="80320" y="20440"/>
                </a:lnTo>
                <a:lnTo>
                  <a:pt x="80410" y="21240"/>
                </a:lnTo>
                <a:lnTo>
                  <a:pt x="80840" y="22040"/>
                </a:lnTo>
                <a:lnTo>
                  <a:pt x="81170" y="23040"/>
                </a:lnTo>
                <a:lnTo>
                  <a:pt x="81710" y="23920"/>
                </a:lnTo>
                <a:lnTo>
                  <a:pt x="81610" y="24820"/>
                </a:lnTo>
                <a:lnTo>
                  <a:pt x="81300" y="25310"/>
                </a:lnTo>
                <a:lnTo>
                  <a:pt x="81880" y="25480"/>
                </a:lnTo>
                <a:lnTo>
                  <a:pt x="82480" y="25650"/>
                </a:lnTo>
                <a:lnTo>
                  <a:pt x="84090" y="27290"/>
                </a:lnTo>
                <a:lnTo>
                  <a:pt x="84620" y="29030"/>
                </a:lnTo>
                <a:lnTo>
                  <a:pt x="82320" y="30210"/>
                </a:lnTo>
                <a:lnTo>
                  <a:pt x="80110" y="31590"/>
                </a:lnTo>
                <a:lnTo>
                  <a:pt x="79490" y="31650"/>
                </a:lnTo>
                <a:lnTo>
                  <a:pt x="79200" y="31210"/>
                </a:lnTo>
                <a:lnTo>
                  <a:pt x="78500" y="30510"/>
                </a:lnTo>
                <a:lnTo>
                  <a:pt x="77560" y="30180"/>
                </a:lnTo>
                <a:lnTo>
                  <a:pt x="77230" y="29270"/>
                </a:lnTo>
                <a:lnTo>
                  <a:pt x="76700" y="28300"/>
                </a:lnTo>
                <a:lnTo>
                  <a:pt x="76540" y="27340"/>
                </a:lnTo>
                <a:lnTo>
                  <a:pt x="76710" y="26410"/>
                </a:lnTo>
                <a:lnTo>
                  <a:pt x="76170" y="25200"/>
                </a:lnTo>
                <a:lnTo>
                  <a:pt x="74890" y="24570"/>
                </a:lnTo>
                <a:lnTo>
                  <a:pt x="73660" y="23420"/>
                </a:lnTo>
                <a:lnTo>
                  <a:pt x="73510" y="21270"/>
                </a:lnTo>
                <a:lnTo>
                  <a:pt x="72890" y="20960"/>
                </a:lnTo>
                <a:lnTo>
                  <a:pt x="72430" y="20720"/>
                </a:lnTo>
                <a:lnTo>
                  <a:pt x="71880" y="20770"/>
                </a:lnTo>
                <a:lnTo>
                  <a:pt x="71290" y="21330"/>
                </a:lnTo>
                <a:lnTo>
                  <a:pt x="70660" y="21310"/>
                </a:lnTo>
                <a:lnTo>
                  <a:pt x="70650" y="22190"/>
                </a:lnTo>
                <a:lnTo>
                  <a:pt x="69700" y="22500"/>
                </a:lnTo>
                <a:lnTo>
                  <a:pt x="68560" y="22020"/>
                </a:lnTo>
                <a:lnTo>
                  <a:pt x="67590" y="21240"/>
                </a:lnTo>
                <a:lnTo>
                  <a:pt x="66710" y="20370"/>
                </a:lnTo>
                <a:lnTo>
                  <a:pt x="66180" y="18990"/>
                </a:lnTo>
                <a:lnTo>
                  <a:pt x="65740" y="17640"/>
                </a:lnTo>
                <a:lnTo>
                  <a:pt x="64970" y="17310"/>
                </a:lnTo>
                <a:lnTo>
                  <a:pt x="64570" y="16720"/>
                </a:lnTo>
                <a:lnTo>
                  <a:pt x="64870" y="15580"/>
                </a:lnTo>
                <a:lnTo>
                  <a:pt x="64210" y="15090"/>
                </a:lnTo>
                <a:lnTo>
                  <a:pt x="63520" y="15180"/>
                </a:lnTo>
                <a:lnTo>
                  <a:pt x="63430" y="14420"/>
                </a:lnTo>
                <a:lnTo>
                  <a:pt x="62770" y="13910"/>
                </a:lnTo>
                <a:lnTo>
                  <a:pt x="62390" y="13090"/>
                </a:lnTo>
                <a:lnTo>
                  <a:pt x="62390" y="12880"/>
                </a:lnTo>
                <a:lnTo>
                  <a:pt x="62490" y="12480"/>
                </a:lnTo>
                <a:lnTo>
                  <a:pt x="62940" y="12350"/>
                </a:lnTo>
                <a:lnTo>
                  <a:pt x="63450" y="12490"/>
                </a:lnTo>
                <a:lnTo>
                  <a:pt x="63760" y="12690"/>
                </a:lnTo>
                <a:lnTo>
                  <a:pt x="64100" y="12730"/>
                </a:lnTo>
                <a:lnTo>
                  <a:pt x="64520" y="12360"/>
                </a:lnTo>
                <a:lnTo>
                  <a:pt x="64870" y="12030"/>
                </a:lnTo>
                <a:lnTo>
                  <a:pt x="65140" y="11820"/>
                </a:lnTo>
                <a:lnTo>
                  <a:pt x="65340" y="11410"/>
                </a:lnTo>
                <a:lnTo>
                  <a:pt x="65660" y="10930"/>
                </a:lnTo>
                <a:lnTo>
                  <a:pt x="65920" y="10750"/>
                </a:lnTo>
                <a:lnTo>
                  <a:pt x="66580" y="11580"/>
                </a:lnTo>
                <a:lnTo>
                  <a:pt x="67430" y="12160"/>
                </a:lnTo>
                <a:lnTo>
                  <a:pt x="68320" y="12480"/>
                </a:lnTo>
                <a:lnTo>
                  <a:pt x="68810" y="12160"/>
                </a:lnTo>
                <a:lnTo>
                  <a:pt x="69390" y="12470"/>
                </a:lnTo>
                <a:lnTo>
                  <a:pt x="70360" y="12850"/>
                </a:lnTo>
                <a:lnTo>
                  <a:pt x="71260" y="13080"/>
                </a:lnTo>
                <a:lnTo>
                  <a:pt x="71660" y="12960"/>
                </a:lnTo>
                <a:lnTo>
                  <a:pt x="71860" y="13500"/>
                </a:lnTo>
                <a:lnTo>
                  <a:pt x="73400" y="14940"/>
                </a:lnTo>
                <a:lnTo>
                  <a:pt x="73400" y="15150"/>
                </a:lnTo>
                <a:lnTo>
                  <a:pt x="73250" y="15080"/>
                </a:lnTo>
                <a:lnTo>
                  <a:pt x="72750" y="14940"/>
                </a:lnTo>
                <a:lnTo>
                  <a:pt x="73150" y="15930"/>
                </a:lnTo>
                <a:lnTo>
                  <a:pt x="73290" y="16080"/>
                </a:lnTo>
                <a:lnTo>
                  <a:pt x="73860" y="16200"/>
                </a:lnTo>
                <a:lnTo>
                  <a:pt x="73980" y="16160"/>
                </a:lnTo>
                <a:lnTo>
                  <a:pt x="73860" y="15860"/>
                </a:lnTo>
                <a:lnTo>
                  <a:pt x="74280" y="15380"/>
                </a:lnTo>
                <a:lnTo>
                  <a:pt x="74170" y="15380"/>
                </a:lnTo>
                <a:lnTo>
                  <a:pt x="73960" y="15390"/>
                </a:lnTo>
                <a:lnTo>
                  <a:pt x="73860" y="15380"/>
                </a:lnTo>
                <a:lnTo>
                  <a:pt x="73870" y="15340"/>
                </a:lnTo>
                <a:lnTo>
                  <a:pt x="73930" y="15200"/>
                </a:lnTo>
                <a:lnTo>
                  <a:pt x="74010" y="15090"/>
                </a:lnTo>
                <a:lnTo>
                  <a:pt x="74060" y="15150"/>
                </a:lnTo>
                <a:lnTo>
                  <a:pt x="74060" y="14940"/>
                </a:lnTo>
                <a:lnTo>
                  <a:pt x="73980" y="14830"/>
                </a:lnTo>
                <a:lnTo>
                  <a:pt x="73860" y="14480"/>
                </a:lnTo>
                <a:lnTo>
                  <a:pt x="74060" y="14480"/>
                </a:lnTo>
                <a:lnTo>
                  <a:pt x="74530" y="14740"/>
                </a:lnTo>
                <a:lnTo>
                  <a:pt x="75180" y="14800"/>
                </a:lnTo>
                <a:lnTo>
                  <a:pt x="75760" y="14610"/>
                </a:lnTo>
                <a:lnTo>
                  <a:pt x="76020" y="14110"/>
                </a:lnTo>
                <a:lnTo>
                  <a:pt x="76340" y="13780"/>
                </a:lnTo>
                <a:lnTo>
                  <a:pt x="76970" y="13760"/>
                </a:lnTo>
                <a:lnTo>
                  <a:pt x="77400" y="14120"/>
                </a:lnTo>
                <a:lnTo>
                  <a:pt x="77130" y="14940"/>
                </a:lnTo>
                <a:lnTo>
                  <a:pt x="77670" y="15260"/>
                </a:lnTo>
                <a:lnTo>
                  <a:pt x="78190" y="15320"/>
                </a:lnTo>
                <a:lnTo>
                  <a:pt x="79450" y="15100"/>
                </a:lnTo>
                <a:lnTo>
                  <a:pt x="79560" y="15110"/>
                </a:lnTo>
                <a:lnTo>
                  <a:pt x="79740" y="15150"/>
                </a:lnTo>
                <a:lnTo>
                  <a:pt x="79960" y="15300"/>
                </a:lnTo>
                <a:lnTo>
                  <a:pt x="80420" y="15770"/>
                </a:lnTo>
                <a:lnTo>
                  <a:pt x="80730" y="15860"/>
                </a:lnTo>
                <a:lnTo>
                  <a:pt x="81830" y="15860"/>
                </a:lnTo>
                <a:lnTo>
                  <a:pt x="82090" y="15940"/>
                </a:lnTo>
                <a:lnTo>
                  <a:pt x="82230" y="16100"/>
                </a:lnTo>
                <a:lnTo>
                  <a:pt x="82330" y="16250"/>
                </a:lnTo>
                <a:lnTo>
                  <a:pt x="82410" y="1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'Artibonit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77560" y="30180"/>
                </a:moveTo>
                <a:lnTo>
                  <a:pt x="76100" y="32240"/>
                </a:lnTo>
                <a:lnTo>
                  <a:pt x="75920" y="34680"/>
                </a:lnTo>
                <a:lnTo>
                  <a:pt x="76780" y="35540"/>
                </a:lnTo>
                <a:lnTo>
                  <a:pt x="76480" y="36260"/>
                </a:lnTo>
                <a:lnTo>
                  <a:pt x="76550" y="37080"/>
                </a:lnTo>
                <a:lnTo>
                  <a:pt x="76760" y="38080"/>
                </a:lnTo>
                <a:lnTo>
                  <a:pt x="76320" y="39790"/>
                </a:lnTo>
                <a:lnTo>
                  <a:pt x="76520" y="41480"/>
                </a:lnTo>
                <a:lnTo>
                  <a:pt x="76610" y="42380"/>
                </a:lnTo>
                <a:lnTo>
                  <a:pt x="76170" y="43470"/>
                </a:lnTo>
                <a:lnTo>
                  <a:pt x="76050" y="44510"/>
                </a:lnTo>
                <a:lnTo>
                  <a:pt x="75300" y="44940"/>
                </a:lnTo>
                <a:lnTo>
                  <a:pt x="73790" y="44760"/>
                </a:lnTo>
                <a:lnTo>
                  <a:pt x="72290" y="44850"/>
                </a:lnTo>
                <a:lnTo>
                  <a:pt x="71550" y="44080"/>
                </a:lnTo>
                <a:lnTo>
                  <a:pt x="70690" y="43450"/>
                </a:lnTo>
                <a:lnTo>
                  <a:pt x="69850" y="43110"/>
                </a:lnTo>
                <a:lnTo>
                  <a:pt x="69050" y="42760"/>
                </a:lnTo>
                <a:lnTo>
                  <a:pt x="68730" y="42240"/>
                </a:lnTo>
                <a:lnTo>
                  <a:pt x="68390" y="41760"/>
                </a:lnTo>
                <a:lnTo>
                  <a:pt x="67600" y="41790"/>
                </a:lnTo>
                <a:lnTo>
                  <a:pt x="66850" y="41710"/>
                </a:lnTo>
                <a:lnTo>
                  <a:pt x="64440" y="41360"/>
                </a:lnTo>
                <a:lnTo>
                  <a:pt x="62400" y="41290"/>
                </a:lnTo>
                <a:lnTo>
                  <a:pt x="61870" y="41680"/>
                </a:lnTo>
                <a:lnTo>
                  <a:pt x="61420" y="42250"/>
                </a:lnTo>
                <a:lnTo>
                  <a:pt x="61340" y="42210"/>
                </a:lnTo>
                <a:lnTo>
                  <a:pt x="57990" y="38580"/>
                </a:lnTo>
                <a:lnTo>
                  <a:pt x="57840" y="37720"/>
                </a:lnTo>
                <a:lnTo>
                  <a:pt x="59190" y="37170"/>
                </a:lnTo>
                <a:lnTo>
                  <a:pt x="60410" y="37090"/>
                </a:lnTo>
                <a:lnTo>
                  <a:pt x="61090" y="36860"/>
                </a:lnTo>
                <a:lnTo>
                  <a:pt x="61390" y="36370"/>
                </a:lnTo>
                <a:lnTo>
                  <a:pt x="61200" y="35730"/>
                </a:lnTo>
                <a:lnTo>
                  <a:pt x="60730" y="35400"/>
                </a:lnTo>
                <a:lnTo>
                  <a:pt x="60150" y="35180"/>
                </a:lnTo>
                <a:lnTo>
                  <a:pt x="59620" y="34870"/>
                </a:lnTo>
                <a:lnTo>
                  <a:pt x="59290" y="34440"/>
                </a:lnTo>
                <a:lnTo>
                  <a:pt x="58520" y="33080"/>
                </a:lnTo>
                <a:lnTo>
                  <a:pt x="58320" y="32540"/>
                </a:lnTo>
                <a:lnTo>
                  <a:pt x="58540" y="32380"/>
                </a:lnTo>
                <a:lnTo>
                  <a:pt x="58560" y="32320"/>
                </a:lnTo>
                <a:lnTo>
                  <a:pt x="58530" y="32260"/>
                </a:lnTo>
                <a:lnTo>
                  <a:pt x="58550" y="32080"/>
                </a:lnTo>
                <a:lnTo>
                  <a:pt x="58870" y="31780"/>
                </a:lnTo>
                <a:lnTo>
                  <a:pt x="59220" y="31010"/>
                </a:lnTo>
                <a:lnTo>
                  <a:pt x="59430" y="30690"/>
                </a:lnTo>
                <a:lnTo>
                  <a:pt x="59780" y="30520"/>
                </a:lnTo>
                <a:lnTo>
                  <a:pt x="60280" y="30420"/>
                </a:lnTo>
                <a:lnTo>
                  <a:pt x="60800" y="30400"/>
                </a:lnTo>
                <a:lnTo>
                  <a:pt x="61170" y="30460"/>
                </a:lnTo>
                <a:lnTo>
                  <a:pt x="60710" y="29550"/>
                </a:lnTo>
                <a:lnTo>
                  <a:pt x="60380" y="29370"/>
                </a:lnTo>
                <a:lnTo>
                  <a:pt x="59740" y="29310"/>
                </a:lnTo>
                <a:lnTo>
                  <a:pt x="59360" y="29020"/>
                </a:lnTo>
                <a:lnTo>
                  <a:pt x="59240" y="28360"/>
                </a:lnTo>
                <a:lnTo>
                  <a:pt x="59290" y="27660"/>
                </a:lnTo>
                <a:lnTo>
                  <a:pt x="59430" y="27230"/>
                </a:lnTo>
                <a:lnTo>
                  <a:pt x="59630" y="27440"/>
                </a:lnTo>
                <a:lnTo>
                  <a:pt x="59890" y="27630"/>
                </a:lnTo>
                <a:lnTo>
                  <a:pt x="60200" y="27720"/>
                </a:lnTo>
                <a:lnTo>
                  <a:pt x="60520" y="27670"/>
                </a:lnTo>
                <a:lnTo>
                  <a:pt x="60870" y="27420"/>
                </a:lnTo>
                <a:lnTo>
                  <a:pt x="60880" y="27170"/>
                </a:lnTo>
                <a:lnTo>
                  <a:pt x="60770" y="26890"/>
                </a:lnTo>
                <a:lnTo>
                  <a:pt x="60720" y="26110"/>
                </a:lnTo>
                <a:lnTo>
                  <a:pt x="60640" y="25970"/>
                </a:lnTo>
                <a:lnTo>
                  <a:pt x="60710" y="25990"/>
                </a:lnTo>
                <a:lnTo>
                  <a:pt x="61170" y="26080"/>
                </a:lnTo>
                <a:lnTo>
                  <a:pt x="61330" y="26180"/>
                </a:lnTo>
                <a:lnTo>
                  <a:pt x="61550" y="26370"/>
                </a:lnTo>
                <a:lnTo>
                  <a:pt x="61860" y="26530"/>
                </a:lnTo>
                <a:lnTo>
                  <a:pt x="62260" y="26540"/>
                </a:lnTo>
                <a:lnTo>
                  <a:pt x="61640" y="25310"/>
                </a:lnTo>
                <a:lnTo>
                  <a:pt x="61320" y="25130"/>
                </a:lnTo>
                <a:lnTo>
                  <a:pt x="59670" y="25020"/>
                </a:lnTo>
                <a:lnTo>
                  <a:pt x="59250" y="24720"/>
                </a:lnTo>
                <a:lnTo>
                  <a:pt x="58970" y="24260"/>
                </a:lnTo>
                <a:lnTo>
                  <a:pt x="58550" y="23750"/>
                </a:lnTo>
                <a:lnTo>
                  <a:pt x="57950" y="23310"/>
                </a:lnTo>
                <a:lnTo>
                  <a:pt x="55920" y="22380"/>
                </a:lnTo>
                <a:lnTo>
                  <a:pt x="54230" y="21330"/>
                </a:lnTo>
                <a:lnTo>
                  <a:pt x="53620" y="21180"/>
                </a:lnTo>
                <a:lnTo>
                  <a:pt x="53100" y="20940"/>
                </a:lnTo>
                <a:lnTo>
                  <a:pt x="51980" y="19970"/>
                </a:lnTo>
                <a:lnTo>
                  <a:pt x="51760" y="19920"/>
                </a:lnTo>
                <a:lnTo>
                  <a:pt x="51440" y="20070"/>
                </a:lnTo>
                <a:lnTo>
                  <a:pt x="49470" y="19330"/>
                </a:lnTo>
                <a:lnTo>
                  <a:pt x="49140" y="19300"/>
                </a:lnTo>
                <a:lnTo>
                  <a:pt x="48510" y="19140"/>
                </a:lnTo>
                <a:lnTo>
                  <a:pt x="48190" y="19110"/>
                </a:lnTo>
                <a:lnTo>
                  <a:pt x="48160" y="19020"/>
                </a:lnTo>
                <a:lnTo>
                  <a:pt x="48420" y="17170"/>
                </a:lnTo>
                <a:lnTo>
                  <a:pt x="49920" y="15580"/>
                </a:lnTo>
                <a:lnTo>
                  <a:pt x="51150" y="15460"/>
                </a:lnTo>
                <a:lnTo>
                  <a:pt x="52430" y="15780"/>
                </a:lnTo>
                <a:lnTo>
                  <a:pt x="53750" y="15880"/>
                </a:lnTo>
                <a:lnTo>
                  <a:pt x="55050" y="16130"/>
                </a:lnTo>
                <a:lnTo>
                  <a:pt x="57460" y="15700"/>
                </a:lnTo>
                <a:lnTo>
                  <a:pt x="59440" y="14000"/>
                </a:lnTo>
                <a:lnTo>
                  <a:pt x="60110" y="13820"/>
                </a:lnTo>
                <a:lnTo>
                  <a:pt x="60640" y="13520"/>
                </a:lnTo>
                <a:lnTo>
                  <a:pt x="61420" y="12950"/>
                </a:lnTo>
                <a:lnTo>
                  <a:pt x="62390" y="13090"/>
                </a:lnTo>
                <a:lnTo>
                  <a:pt x="62770" y="13910"/>
                </a:lnTo>
                <a:lnTo>
                  <a:pt x="63430" y="14420"/>
                </a:lnTo>
                <a:lnTo>
                  <a:pt x="63520" y="15180"/>
                </a:lnTo>
                <a:lnTo>
                  <a:pt x="64210" y="15090"/>
                </a:lnTo>
                <a:lnTo>
                  <a:pt x="64870" y="15580"/>
                </a:lnTo>
                <a:lnTo>
                  <a:pt x="64570" y="16720"/>
                </a:lnTo>
                <a:lnTo>
                  <a:pt x="64970" y="17310"/>
                </a:lnTo>
                <a:lnTo>
                  <a:pt x="65740" y="17640"/>
                </a:lnTo>
                <a:lnTo>
                  <a:pt x="66180" y="18990"/>
                </a:lnTo>
                <a:lnTo>
                  <a:pt x="66710" y="20370"/>
                </a:lnTo>
                <a:lnTo>
                  <a:pt x="67590" y="21240"/>
                </a:lnTo>
                <a:lnTo>
                  <a:pt x="68560" y="22020"/>
                </a:lnTo>
                <a:lnTo>
                  <a:pt x="69700" y="22500"/>
                </a:lnTo>
                <a:lnTo>
                  <a:pt x="70650" y="22190"/>
                </a:lnTo>
                <a:lnTo>
                  <a:pt x="70660" y="21310"/>
                </a:lnTo>
                <a:lnTo>
                  <a:pt x="71290" y="21330"/>
                </a:lnTo>
                <a:lnTo>
                  <a:pt x="71880" y="20770"/>
                </a:lnTo>
                <a:lnTo>
                  <a:pt x="72430" y="20720"/>
                </a:lnTo>
                <a:lnTo>
                  <a:pt x="72890" y="20960"/>
                </a:lnTo>
                <a:lnTo>
                  <a:pt x="73510" y="21270"/>
                </a:lnTo>
                <a:lnTo>
                  <a:pt x="73660" y="23420"/>
                </a:lnTo>
                <a:lnTo>
                  <a:pt x="74890" y="24570"/>
                </a:lnTo>
                <a:lnTo>
                  <a:pt x="76170" y="25200"/>
                </a:lnTo>
                <a:lnTo>
                  <a:pt x="76710" y="26410"/>
                </a:lnTo>
                <a:lnTo>
                  <a:pt x="76540" y="27340"/>
                </a:lnTo>
                <a:lnTo>
                  <a:pt x="76700" y="28300"/>
                </a:lnTo>
                <a:lnTo>
                  <a:pt x="77230" y="29270"/>
                </a:lnTo>
                <a:lnTo>
                  <a:pt x="77560" y="30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Nippes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0260" y="58610"/>
                </a:moveTo>
                <a:lnTo>
                  <a:pt x="50440" y="58990"/>
                </a:lnTo>
                <a:lnTo>
                  <a:pt x="50460" y="59390"/>
                </a:lnTo>
                <a:lnTo>
                  <a:pt x="49960" y="60230"/>
                </a:lnTo>
                <a:lnTo>
                  <a:pt x="50040" y="61130"/>
                </a:lnTo>
                <a:lnTo>
                  <a:pt x="50830" y="61170"/>
                </a:lnTo>
                <a:lnTo>
                  <a:pt x="51380" y="61720"/>
                </a:lnTo>
                <a:lnTo>
                  <a:pt x="51620" y="62540"/>
                </a:lnTo>
                <a:lnTo>
                  <a:pt x="52120" y="63170"/>
                </a:lnTo>
                <a:lnTo>
                  <a:pt x="51990" y="64170"/>
                </a:lnTo>
                <a:lnTo>
                  <a:pt x="51580" y="65120"/>
                </a:lnTo>
                <a:lnTo>
                  <a:pt x="51590" y="65860"/>
                </a:lnTo>
                <a:lnTo>
                  <a:pt x="51650" y="66590"/>
                </a:lnTo>
                <a:lnTo>
                  <a:pt x="50840" y="65480"/>
                </a:lnTo>
                <a:lnTo>
                  <a:pt x="50580" y="64020"/>
                </a:lnTo>
                <a:lnTo>
                  <a:pt x="49560" y="63070"/>
                </a:lnTo>
                <a:lnTo>
                  <a:pt x="48350" y="62080"/>
                </a:lnTo>
                <a:lnTo>
                  <a:pt x="47580" y="61870"/>
                </a:lnTo>
                <a:lnTo>
                  <a:pt x="46850" y="62090"/>
                </a:lnTo>
                <a:lnTo>
                  <a:pt x="46050" y="62000"/>
                </a:lnTo>
                <a:lnTo>
                  <a:pt x="45210" y="61890"/>
                </a:lnTo>
                <a:lnTo>
                  <a:pt x="43520" y="61930"/>
                </a:lnTo>
                <a:lnTo>
                  <a:pt x="41860" y="61700"/>
                </a:lnTo>
                <a:lnTo>
                  <a:pt x="40860" y="62100"/>
                </a:lnTo>
                <a:lnTo>
                  <a:pt x="39720" y="62400"/>
                </a:lnTo>
                <a:lnTo>
                  <a:pt x="38710" y="62370"/>
                </a:lnTo>
                <a:lnTo>
                  <a:pt x="37700" y="62470"/>
                </a:lnTo>
                <a:lnTo>
                  <a:pt x="35670" y="62790"/>
                </a:lnTo>
                <a:lnTo>
                  <a:pt x="34050" y="62380"/>
                </a:lnTo>
                <a:lnTo>
                  <a:pt x="34370" y="61660"/>
                </a:lnTo>
                <a:lnTo>
                  <a:pt x="34660" y="61080"/>
                </a:lnTo>
                <a:lnTo>
                  <a:pt x="33950" y="60720"/>
                </a:lnTo>
                <a:lnTo>
                  <a:pt x="33490" y="60150"/>
                </a:lnTo>
                <a:lnTo>
                  <a:pt x="32930" y="59670"/>
                </a:lnTo>
                <a:lnTo>
                  <a:pt x="32060" y="59590"/>
                </a:lnTo>
                <a:lnTo>
                  <a:pt x="31030" y="59730"/>
                </a:lnTo>
                <a:lnTo>
                  <a:pt x="30310" y="60340"/>
                </a:lnTo>
                <a:lnTo>
                  <a:pt x="29770" y="60160"/>
                </a:lnTo>
                <a:lnTo>
                  <a:pt x="29130" y="59840"/>
                </a:lnTo>
                <a:lnTo>
                  <a:pt x="28070" y="59890"/>
                </a:lnTo>
                <a:lnTo>
                  <a:pt x="27040" y="59740"/>
                </a:lnTo>
                <a:lnTo>
                  <a:pt x="27610" y="58450"/>
                </a:lnTo>
                <a:lnTo>
                  <a:pt x="28320" y="57640"/>
                </a:lnTo>
                <a:lnTo>
                  <a:pt x="27800" y="57400"/>
                </a:lnTo>
                <a:lnTo>
                  <a:pt x="27640" y="56930"/>
                </a:lnTo>
                <a:lnTo>
                  <a:pt x="28200" y="56290"/>
                </a:lnTo>
                <a:lnTo>
                  <a:pt x="28460" y="55740"/>
                </a:lnTo>
                <a:lnTo>
                  <a:pt x="28790" y="55500"/>
                </a:lnTo>
                <a:lnTo>
                  <a:pt x="28920" y="55430"/>
                </a:lnTo>
                <a:lnTo>
                  <a:pt x="28960" y="55350"/>
                </a:lnTo>
                <a:lnTo>
                  <a:pt x="29360" y="54850"/>
                </a:lnTo>
                <a:lnTo>
                  <a:pt x="29580" y="54740"/>
                </a:lnTo>
                <a:lnTo>
                  <a:pt x="29830" y="54730"/>
                </a:lnTo>
                <a:lnTo>
                  <a:pt x="30090" y="54750"/>
                </a:lnTo>
                <a:lnTo>
                  <a:pt x="30340" y="54740"/>
                </a:lnTo>
                <a:lnTo>
                  <a:pt x="31790" y="54320"/>
                </a:lnTo>
                <a:lnTo>
                  <a:pt x="32200" y="54260"/>
                </a:lnTo>
                <a:lnTo>
                  <a:pt x="33340" y="54550"/>
                </a:lnTo>
                <a:lnTo>
                  <a:pt x="33360" y="55130"/>
                </a:lnTo>
                <a:lnTo>
                  <a:pt x="32710" y="55560"/>
                </a:lnTo>
                <a:lnTo>
                  <a:pt x="31870" y="55430"/>
                </a:lnTo>
                <a:lnTo>
                  <a:pt x="31870" y="55640"/>
                </a:lnTo>
                <a:lnTo>
                  <a:pt x="31180" y="55410"/>
                </a:lnTo>
                <a:lnTo>
                  <a:pt x="30560" y="55330"/>
                </a:lnTo>
                <a:lnTo>
                  <a:pt x="29950" y="55400"/>
                </a:lnTo>
                <a:lnTo>
                  <a:pt x="29250" y="55640"/>
                </a:lnTo>
                <a:lnTo>
                  <a:pt x="29460" y="55790"/>
                </a:lnTo>
                <a:lnTo>
                  <a:pt x="29990" y="56070"/>
                </a:lnTo>
                <a:lnTo>
                  <a:pt x="30520" y="56200"/>
                </a:lnTo>
                <a:lnTo>
                  <a:pt x="30550" y="56390"/>
                </a:lnTo>
                <a:lnTo>
                  <a:pt x="30540" y="56650"/>
                </a:lnTo>
                <a:lnTo>
                  <a:pt x="30680" y="56910"/>
                </a:lnTo>
                <a:lnTo>
                  <a:pt x="31240" y="57170"/>
                </a:lnTo>
                <a:lnTo>
                  <a:pt x="32260" y="57020"/>
                </a:lnTo>
                <a:lnTo>
                  <a:pt x="32760" y="57270"/>
                </a:lnTo>
                <a:lnTo>
                  <a:pt x="33880" y="56590"/>
                </a:lnTo>
                <a:lnTo>
                  <a:pt x="35250" y="56420"/>
                </a:lnTo>
                <a:lnTo>
                  <a:pt x="40290" y="56810"/>
                </a:lnTo>
                <a:lnTo>
                  <a:pt x="40940" y="56960"/>
                </a:lnTo>
                <a:lnTo>
                  <a:pt x="42210" y="57600"/>
                </a:lnTo>
                <a:lnTo>
                  <a:pt x="42920" y="57750"/>
                </a:lnTo>
                <a:lnTo>
                  <a:pt x="45470" y="57660"/>
                </a:lnTo>
                <a:lnTo>
                  <a:pt x="46720" y="57770"/>
                </a:lnTo>
                <a:lnTo>
                  <a:pt x="47840" y="58190"/>
                </a:lnTo>
                <a:lnTo>
                  <a:pt x="48440" y="58530"/>
                </a:lnTo>
                <a:lnTo>
                  <a:pt x="48920" y="58720"/>
                </a:lnTo>
                <a:lnTo>
                  <a:pt x="49460" y="58750"/>
                </a:lnTo>
                <a:lnTo>
                  <a:pt x="5026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