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Takutu-Upper Essequibo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Upper Takutu-Upper Essequi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380" y="37750"/>
                </a:moveTo>
                <a:lnTo>
                  <a:pt x="65760" y="38570"/>
                </a:lnTo>
                <a:lnTo>
                  <a:pt x="65950" y="38790"/>
                </a:lnTo>
                <a:lnTo>
                  <a:pt x="66120" y="38820"/>
                </a:lnTo>
                <a:lnTo>
                  <a:pt x="66310" y="39000"/>
                </a:lnTo>
                <a:lnTo>
                  <a:pt x="66320" y="39110"/>
                </a:lnTo>
                <a:lnTo>
                  <a:pt x="66330" y="39220"/>
                </a:lnTo>
                <a:lnTo>
                  <a:pt x="66300" y="39320"/>
                </a:lnTo>
                <a:lnTo>
                  <a:pt x="66080" y="39880"/>
                </a:lnTo>
                <a:lnTo>
                  <a:pt x="65420" y="42630"/>
                </a:lnTo>
                <a:lnTo>
                  <a:pt x="65320" y="43810"/>
                </a:lnTo>
                <a:lnTo>
                  <a:pt x="65270" y="44080"/>
                </a:lnTo>
                <a:lnTo>
                  <a:pt x="65190" y="44260"/>
                </a:lnTo>
                <a:lnTo>
                  <a:pt x="64800" y="44680"/>
                </a:lnTo>
                <a:lnTo>
                  <a:pt x="64610" y="45020"/>
                </a:lnTo>
                <a:lnTo>
                  <a:pt x="64310" y="45790"/>
                </a:lnTo>
                <a:lnTo>
                  <a:pt x="63910" y="46320"/>
                </a:lnTo>
                <a:lnTo>
                  <a:pt x="63660" y="46780"/>
                </a:lnTo>
                <a:lnTo>
                  <a:pt x="63060" y="48360"/>
                </a:lnTo>
                <a:lnTo>
                  <a:pt x="61850" y="49710"/>
                </a:lnTo>
                <a:lnTo>
                  <a:pt x="61540" y="50140"/>
                </a:lnTo>
                <a:lnTo>
                  <a:pt x="61350" y="50650"/>
                </a:lnTo>
                <a:lnTo>
                  <a:pt x="61160" y="51420"/>
                </a:lnTo>
                <a:lnTo>
                  <a:pt x="60680" y="52810"/>
                </a:lnTo>
                <a:lnTo>
                  <a:pt x="60460" y="52930"/>
                </a:lnTo>
                <a:lnTo>
                  <a:pt x="60080" y="53010"/>
                </a:lnTo>
                <a:lnTo>
                  <a:pt x="58020" y="53050"/>
                </a:lnTo>
                <a:lnTo>
                  <a:pt x="57840" y="53080"/>
                </a:lnTo>
                <a:lnTo>
                  <a:pt x="56940" y="53290"/>
                </a:lnTo>
                <a:lnTo>
                  <a:pt x="55090" y="53310"/>
                </a:lnTo>
                <a:lnTo>
                  <a:pt x="54520" y="53210"/>
                </a:lnTo>
                <a:lnTo>
                  <a:pt x="54270" y="53130"/>
                </a:lnTo>
                <a:lnTo>
                  <a:pt x="54090" y="53020"/>
                </a:lnTo>
                <a:lnTo>
                  <a:pt x="54000" y="52960"/>
                </a:lnTo>
                <a:lnTo>
                  <a:pt x="53870" y="52890"/>
                </a:lnTo>
                <a:lnTo>
                  <a:pt x="53350" y="52720"/>
                </a:lnTo>
                <a:lnTo>
                  <a:pt x="53290" y="52700"/>
                </a:lnTo>
                <a:lnTo>
                  <a:pt x="53110" y="52600"/>
                </a:lnTo>
                <a:lnTo>
                  <a:pt x="52820" y="52190"/>
                </a:lnTo>
                <a:lnTo>
                  <a:pt x="52640" y="51670"/>
                </a:lnTo>
                <a:lnTo>
                  <a:pt x="52460" y="51480"/>
                </a:lnTo>
                <a:lnTo>
                  <a:pt x="51900" y="51640"/>
                </a:lnTo>
                <a:lnTo>
                  <a:pt x="51740" y="51430"/>
                </a:lnTo>
                <a:lnTo>
                  <a:pt x="51430" y="49680"/>
                </a:lnTo>
                <a:lnTo>
                  <a:pt x="51130" y="48900"/>
                </a:lnTo>
                <a:lnTo>
                  <a:pt x="51100" y="48390"/>
                </a:lnTo>
                <a:lnTo>
                  <a:pt x="51400" y="46610"/>
                </a:lnTo>
                <a:lnTo>
                  <a:pt x="51410" y="45720"/>
                </a:lnTo>
                <a:lnTo>
                  <a:pt x="51340" y="45530"/>
                </a:lnTo>
                <a:lnTo>
                  <a:pt x="51200" y="45390"/>
                </a:lnTo>
                <a:lnTo>
                  <a:pt x="50620" y="44520"/>
                </a:lnTo>
                <a:lnTo>
                  <a:pt x="50680" y="44430"/>
                </a:lnTo>
                <a:lnTo>
                  <a:pt x="50690" y="44330"/>
                </a:lnTo>
                <a:lnTo>
                  <a:pt x="50690" y="44220"/>
                </a:lnTo>
                <a:lnTo>
                  <a:pt x="50700" y="44080"/>
                </a:lnTo>
                <a:lnTo>
                  <a:pt x="50740" y="43960"/>
                </a:lnTo>
                <a:lnTo>
                  <a:pt x="50850" y="43760"/>
                </a:lnTo>
                <a:lnTo>
                  <a:pt x="50940" y="43510"/>
                </a:lnTo>
                <a:lnTo>
                  <a:pt x="51120" y="43430"/>
                </a:lnTo>
                <a:lnTo>
                  <a:pt x="51620" y="43410"/>
                </a:lnTo>
                <a:lnTo>
                  <a:pt x="52690" y="43240"/>
                </a:lnTo>
                <a:lnTo>
                  <a:pt x="52980" y="43150"/>
                </a:lnTo>
                <a:lnTo>
                  <a:pt x="53190" y="42930"/>
                </a:lnTo>
                <a:lnTo>
                  <a:pt x="53470" y="42390"/>
                </a:lnTo>
                <a:lnTo>
                  <a:pt x="53700" y="41880"/>
                </a:lnTo>
                <a:lnTo>
                  <a:pt x="53840" y="41380"/>
                </a:lnTo>
                <a:lnTo>
                  <a:pt x="53910" y="40860"/>
                </a:lnTo>
                <a:lnTo>
                  <a:pt x="53900" y="40010"/>
                </a:lnTo>
                <a:lnTo>
                  <a:pt x="53980" y="39220"/>
                </a:lnTo>
                <a:lnTo>
                  <a:pt x="53930" y="38440"/>
                </a:lnTo>
                <a:lnTo>
                  <a:pt x="53980" y="38160"/>
                </a:lnTo>
                <a:lnTo>
                  <a:pt x="54290" y="37510"/>
                </a:lnTo>
                <a:lnTo>
                  <a:pt x="54450" y="37280"/>
                </a:lnTo>
                <a:lnTo>
                  <a:pt x="54490" y="36980"/>
                </a:lnTo>
                <a:lnTo>
                  <a:pt x="54490" y="35970"/>
                </a:lnTo>
                <a:lnTo>
                  <a:pt x="54450" y="35840"/>
                </a:lnTo>
                <a:lnTo>
                  <a:pt x="54320" y="35540"/>
                </a:lnTo>
                <a:lnTo>
                  <a:pt x="54310" y="35290"/>
                </a:lnTo>
                <a:lnTo>
                  <a:pt x="54490" y="33640"/>
                </a:lnTo>
                <a:lnTo>
                  <a:pt x="54450" y="33520"/>
                </a:lnTo>
                <a:lnTo>
                  <a:pt x="54380" y="33410"/>
                </a:lnTo>
                <a:lnTo>
                  <a:pt x="54330" y="33310"/>
                </a:lnTo>
                <a:lnTo>
                  <a:pt x="54360" y="33220"/>
                </a:lnTo>
                <a:lnTo>
                  <a:pt x="54420" y="33130"/>
                </a:lnTo>
                <a:lnTo>
                  <a:pt x="54460" y="33020"/>
                </a:lnTo>
                <a:lnTo>
                  <a:pt x="54480" y="32910"/>
                </a:lnTo>
                <a:lnTo>
                  <a:pt x="54490" y="32800"/>
                </a:lnTo>
                <a:lnTo>
                  <a:pt x="54450" y="32580"/>
                </a:lnTo>
                <a:lnTo>
                  <a:pt x="54150" y="31990"/>
                </a:lnTo>
                <a:lnTo>
                  <a:pt x="54120" y="31750"/>
                </a:lnTo>
                <a:lnTo>
                  <a:pt x="54120" y="31200"/>
                </a:lnTo>
                <a:lnTo>
                  <a:pt x="54100" y="31070"/>
                </a:lnTo>
                <a:lnTo>
                  <a:pt x="54240" y="31060"/>
                </a:lnTo>
                <a:lnTo>
                  <a:pt x="54150" y="30980"/>
                </a:lnTo>
                <a:lnTo>
                  <a:pt x="54350" y="30490"/>
                </a:lnTo>
                <a:lnTo>
                  <a:pt x="54350" y="30470"/>
                </a:lnTo>
                <a:lnTo>
                  <a:pt x="54620" y="30640"/>
                </a:lnTo>
                <a:lnTo>
                  <a:pt x="55310" y="31710"/>
                </a:lnTo>
                <a:lnTo>
                  <a:pt x="55460" y="31880"/>
                </a:lnTo>
                <a:lnTo>
                  <a:pt x="55590" y="32000"/>
                </a:lnTo>
                <a:lnTo>
                  <a:pt x="56090" y="32320"/>
                </a:lnTo>
                <a:lnTo>
                  <a:pt x="56560" y="32850"/>
                </a:lnTo>
                <a:lnTo>
                  <a:pt x="56710" y="33140"/>
                </a:lnTo>
                <a:lnTo>
                  <a:pt x="56780" y="33350"/>
                </a:lnTo>
                <a:lnTo>
                  <a:pt x="56810" y="33470"/>
                </a:lnTo>
                <a:lnTo>
                  <a:pt x="56820" y="33580"/>
                </a:lnTo>
                <a:lnTo>
                  <a:pt x="56820" y="33660"/>
                </a:lnTo>
                <a:lnTo>
                  <a:pt x="56830" y="33740"/>
                </a:lnTo>
                <a:lnTo>
                  <a:pt x="57040" y="34430"/>
                </a:lnTo>
                <a:lnTo>
                  <a:pt x="57040" y="34500"/>
                </a:lnTo>
                <a:lnTo>
                  <a:pt x="57020" y="34610"/>
                </a:lnTo>
                <a:lnTo>
                  <a:pt x="57060" y="34640"/>
                </a:lnTo>
                <a:lnTo>
                  <a:pt x="57130" y="34650"/>
                </a:lnTo>
                <a:lnTo>
                  <a:pt x="57670" y="34680"/>
                </a:lnTo>
                <a:lnTo>
                  <a:pt x="57810" y="34720"/>
                </a:lnTo>
                <a:lnTo>
                  <a:pt x="57900" y="34760"/>
                </a:lnTo>
                <a:lnTo>
                  <a:pt x="58120" y="34900"/>
                </a:lnTo>
                <a:lnTo>
                  <a:pt x="58440" y="35050"/>
                </a:lnTo>
                <a:lnTo>
                  <a:pt x="58510" y="35040"/>
                </a:lnTo>
                <a:lnTo>
                  <a:pt x="58600" y="35030"/>
                </a:lnTo>
                <a:lnTo>
                  <a:pt x="58820" y="34920"/>
                </a:lnTo>
                <a:lnTo>
                  <a:pt x="59280" y="34790"/>
                </a:lnTo>
                <a:lnTo>
                  <a:pt x="59690" y="35160"/>
                </a:lnTo>
                <a:lnTo>
                  <a:pt x="59770" y="35200"/>
                </a:lnTo>
                <a:lnTo>
                  <a:pt x="59950" y="35230"/>
                </a:lnTo>
                <a:lnTo>
                  <a:pt x="60090" y="35630"/>
                </a:lnTo>
                <a:lnTo>
                  <a:pt x="60090" y="35840"/>
                </a:lnTo>
                <a:lnTo>
                  <a:pt x="59940" y="36340"/>
                </a:lnTo>
                <a:lnTo>
                  <a:pt x="60080" y="36560"/>
                </a:lnTo>
                <a:lnTo>
                  <a:pt x="60250" y="36640"/>
                </a:lnTo>
                <a:lnTo>
                  <a:pt x="61090" y="36920"/>
                </a:lnTo>
                <a:lnTo>
                  <a:pt x="61470" y="36990"/>
                </a:lnTo>
                <a:lnTo>
                  <a:pt x="61570" y="37000"/>
                </a:lnTo>
                <a:lnTo>
                  <a:pt x="62090" y="37080"/>
                </a:lnTo>
                <a:lnTo>
                  <a:pt x="62150" y="37170"/>
                </a:lnTo>
                <a:lnTo>
                  <a:pt x="62230" y="37370"/>
                </a:lnTo>
                <a:lnTo>
                  <a:pt x="62370" y="37500"/>
                </a:lnTo>
                <a:lnTo>
                  <a:pt x="62600" y="37820"/>
                </a:lnTo>
                <a:lnTo>
                  <a:pt x="62680" y="37870"/>
                </a:lnTo>
                <a:lnTo>
                  <a:pt x="62790" y="37880"/>
                </a:lnTo>
                <a:lnTo>
                  <a:pt x="62900" y="37870"/>
                </a:lnTo>
                <a:lnTo>
                  <a:pt x="63080" y="37880"/>
                </a:lnTo>
                <a:lnTo>
                  <a:pt x="63190" y="37950"/>
                </a:lnTo>
                <a:lnTo>
                  <a:pt x="63410" y="38170"/>
                </a:lnTo>
                <a:lnTo>
                  <a:pt x="63500" y="38190"/>
                </a:lnTo>
                <a:lnTo>
                  <a:pt x="63590" y="38160"/>
                </a:lnTo>
                <a:lnTo>
                  <a:pt x="63660" y="38090"/>
                </a:lnTo>
                <a:lnTo>
                  <a:pt x="63730" y="38010"/>
                </a:lnTo>
                <a:lnTo>
                  <a:pt x="63830" y="37950"/>
                </a:lnTo>
                <a:lnTo>
                  <a:pt x="63980" y="37910"/>
                </a:lnTo>
                <a:lnTo>
                  <a:pt x="64530" y="37940"/>
                </a:lnTo>
                <a:lnTo>
                  <a:pt x="64620" y="37920"/>
                </a:lnTo>
                <a:lnTo>
                  <a:pt x="64910" y="37810"/>
                </a:lnTo>
                <a:lnTo>
                  <a:pt x="64990" y="37790"/>
                </a:lnTo>
                <a:lnTo>
                  <a:pt x="65240" y="37800"/>
                </a:lnTo>
                <a:lnTo>
                  <a:pt x="65380" y="37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