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Upper Demerara-Berbice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Guyana • State Map | Fully Editable Vector Shape</a:t>
            </a:r>
          </a:p>
        </p:txBody>
      </p:sp>
      <p:sp>
        <p:nvSpPr>
          <p:cNvPr id="101" name="Upper Demerara-Berbic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090" y="57770"/>
                </a:moveTo>
                <a:lnTo>
                  <a:pt x="56270" y="58120"/>
                </a:lnTo>
                <a:lnTo>
                  <a:pt x="57010" y="59150"/>
                </a:lnTo>
                <a:lnTo>
                  <a:pt x="57510" y="60860"/>
                </a:lnTo>
                <a:lnTo>
                  <a:pt x="57520" y="60970"/>
                </a:lnTo>
                <a:lnTo>
                  <a:pt x="57510" y="61140"/>
                </a:lnTo>
                <a:lnTo>
                  <a:pt x="57420" y="61490"/>
                </a:lnTo>
                <a:lnTo>
                  <a:pt x="57420" y="61650"/>
                </a:lnTo>
                <a:lnTo>
                  <a:pt x="57450" y="61860"/>
                </a:lnTo>
                <a:lnTo>
                  <a:pt x="57830" y="63450"/>
                </a:lnTo>
                <a:lnTo>
                  <a:pt x="57930" y="63710"/>
                </a:lnTo>
                <a:lnTo>
                  <a:pt x="58020" y="63910"/>
                </a:lnTo>
                <a:lnTo>
                  <a:pt x="59170" y="65610"/>
                </a:lnTo>
                <a:lnTo>
                  <a:pt x="59560" y="66410"/>
                </a:lnTo>
                <a:lnTo>
                  <a:pt x="59630" y="66590"/>
                </a:lnTo>
                <a:lnTo>
                  <a:pt x="59660" y="66870"/>
                </a:lnTo>
                <a:lnTo>
                  <a:pt x="59660" y="67150"/>
                </a:lnTo>
                <a:lnTo>
                  <a:pt x="60080" y="68790"/>
                </a:lnTo>
                <a:lnTo>
                  <a:pt x="60080" y="69020"/>
                </a:lnTo>
                <a:lnTo>
                  <a:pt x="60020" y="69580"/>
                </a:lnTo>
                <a:lnTo>
                  <a:pt x="60050" y="69920"/>
                </a:lnTo>
                <a:lnTo>
                  <a:pt x="60120" y="70270"/>
                </a:lnTo>
                <a:lnTo>
                  <a:pt x="60260" y="70650"/>
                </a:lnTo>
                <a:lnTo>
                  <a:pt x="61550" y="72500"/>
                </a:lnTo>
                <a:lnTo>
                  <a:pt x="62320" y="74330"/>
                </a:lnTo>
                <a:lnTo>
                  <a:pt x="62360" y="74570"/>
                </a:lnTo>
                <a:lnTo>
                  <a:pt x="62320" y="74660"/>
                </a:lnTo>
                <a:lnTo>
                  <a:pt x="61360" y="75960"/>
                </a:lnTo>
                <a:lnTo>
                  <a:pt x="61160" y="76320"/>
                </a:lnTo>
                <a:lnTo>
                  <a:pt x="61140" y="76420"/>
                </a:lnTo>
                <a:lnTo>
                  <a:pt x="61110" y="76590"/>
                </a:lnTo>
                <a:lnTo>
                  <a:pt x="61110" y="76770"/>
                </a:lnTo>
                <a:lnTo>
                  <a:pt x="61240" y="78350"/>
                </a:lnTo>
                <a:lnTo>
                  <a:pt x="61240" y="78720"/>
                </a:lnTo>
                <a:lnTo>
                  <a:pt x="61210" y="78970"/>
                </a:lnTo>
                <a:lnTo>
                  <a:pt x="61160" y="79200"/>
                </a:lnTo>
                <a:lnTo>
                  <a:pt x="61010" y="79620"/>
                </a:lnTo>
                <a:lnTo>
                  <a:pt x="60160" y="81260"/>
                </a:lnTo>
                <a:lnTo>
                  <a:pt x="58210" y="86720"/>
                </a:lnTo>
                <a:lnTo>
                  <a:pt x="57760" y="87570"/>
                </a:lnTo>
                <a:lnTo>
                  <a:pt x="57250" y="88340"/>
                </a:lnTo>
                <a:lnTo>
                  <a:pt x="56630" y="89790"/>
                </a:lnTo>
                <a:lnTo>
                  <a:pt x="56490" y="89990"/>
                </a:lnTo>
                <a:lnTo>
                  <a:pt x="55960" y="90530"/>
                </a:lnTo>
                <a:lnTo>
                  <a:pt x="55530" y="91150"/>
                </a:lnTo>
                <a:lnTo>
                  <a:pt x="55430" y="91430"/>
                </a:lnTo>
                <a:lnTo>
                  <a:pt x="55320" y="92150"/>
                </a:lnTo>
                <a:lnTo>
                  <a:pt x="55330" y="92160"/>
                </a:lnTo>
                <a:lnTo>
                  <a:pt x="55180" y="92350"/>
                </a:lnTo>
                <a:lnTo>
                  <a:pt x="55260" y="92600"/>
                </a:lnTo>
                <a:lnTo>
                  <a:pt x="55500" y="93080"/>
                </a:lnTo>
                <a:lnTo>
                  <a:pt x="55570" y="93340"/>
                </a:lnTo>
                <a:lnTo>
                  <a:pt x="55580" y="93640"/>
                </a:lnTo>
                <a:lnTo>
                  <a:pt x="55500" y="93850"/>
                </a:lnTo>
                <a:lnTo>
                  <a:pt x="55120" y="94450"/>
                </a:lnTo>
                <a:lnTo>
                  <a:pt x="55020" y="94460"/>
                </a:lnTo>
                <a:lnTo>
                  <a:pt x="54920" y="94400"/>
                </a:lnTo>
                <a:lnTo>
                  <a:pt x="54820" y="94370"/>
                </a:lnTo>
                <a:lnTo>
                  <a:pt x="54820" y="94340"/>
                </a:lnTo>
                <a:lnTo>
                  <a:pt x="54780" y="94290"/>
                </a:lnTo>
                <a:lnTo>
                  <a:pt x="54710" y="94240"/>
                </a:lnTo>
                <a:lnTo>
                  <a:pt x="54650" y="94210"/>
                </a:lnTo>
                <a:lnTo>
                  <a:pt x="54600" y="94230"/>
                </a:lnTo>
                <a:lnTo>
                  <a:pt x="54440" y="94350"/>
                </a:lnTo>
                <a:lnTo>
                  <a:pt x="54360" y="94390"/>
                </a:lnTo>
                <a:lnTo>
                  <a:pt x="53110" y="94270"/>
                </a:lnTo>
                <a:lnTo>
                  <a:pt x="52920" y="94280"/>
                </a:lnTo>
                <a:lnTo>
                  <a:pt x="52780" y="94390"/>
                </a:lnTo>
                <a:lnTo>
                  <a:pt x="52440" y="94880"/>
                </a:lnTo>
                <a:lnTo>
                  <a:pt x="52250" y="95100"/>
                </a:lnTo>
                <a:lnTo>
                  <a:pt x="52010" y="95260"/>
                </a:lnTo>
                <a:lnTo>
                  <a:pt x="51720" y="95380"/>
                </a:lnTo>
                <a:lnTo>
                  <a:pt x="51470" y="95440"/>
                </a:lnTo>
                <a:lnTo>
                  <a:pt x="51250" y="95450"/>
                </a:lnTo>
                <a:lnTo>
                  <a:pt x="51030" y="95420"/>
                </a:lnTo>
                <a:lnTo>
                  <a:pt x="50780" y="95310"/>
                </a:lnTo>
                <a:lnTo>
                  <a:pt x="50460" y="95060"/>
                </a:lnTo>
                <a:lnTo>
                  <a:pt x="50360" y="94810"/>
                </a:lnTo>
                <a:lnTo>
                  <a:pt x="50290" y="94540"/>
                </a:lnTo>
                <a:lnTo>
                  <a:pt x="50100" y="94250"/>
                </a:lnTo>
                <a:lnTo>
                  <a:pt x="49870" y="94060"/>
                </a:lnTo>
                <a:lnTo>
                  <a:pt x="49620" y="93930"/>
                </a:lnTo>
                <a:lnTo>
                  <a:pt x="49550" y="93900"/>
                </a:lnTo>
                <a:lnTo>
                  <a:pt x="49070" y="93710"/>
                </a:lnTo>
                <a:lnTo>
                  <a:pt x="47030" y="93350"/>
                </a:lnTo>
                <a:lnTo>
                  <a:pt x="46240" y="93100"/>
                </a:lnTo>
                <a:lnTo>
                  <a:pt x="46020" y="92980"/>
                </a:lnTo>
                <a:lnTo>
                  <a:pt x="45870" y="92770"/>
                </a:lnTo>
                <a:lnTo>
                  <a:pt x="45600" y="92180"/>
                </a:lnTo>
                <a:lnTo>
                  <a:pt x="45500" y="92050"/>
                </a:lnTo>
                <a:lnTo>
                  <a:pt x="45280" y="91920"/>
                </a:lnTo>
                <a:lnTo>
                  <a:pt x="45220" y="91710"/>
                </a:lnTo>
                <a:lnTo>
                  <a:pt x="45200" y="91480"/>
                </a:lnTo>
                <a:lnTo>
                  <a:pt x="45050" y="91290"/>
                </a:lnTo>
                <a:lnTo>
                  <a:pt x="44940" y="91280"/>
                </a:lnTo>
                <a:lnTo>
                  <a:pt x="44690" y="91350"/>
                </a:lnTo>
                <a:lnTo>
                  <a:pt x="44540" y="91310"/>
                </a:lnTo>
                <a:lnTo>
                  <a:pt x="44500" y="91250"/>
                </a:lnTo>
                <a:lnTo>
                  <a:pt x="44410" y="91060"/>
                </a:lnTo>
                <a:lnTo>
                  <a:pt x="44370" y="90990"/>
                </a:lnTo>
                <a:lnTo>
                  <a:pt x="44300" y="90960"/>
                </a:lnTo>
                <a:lnTo>
                  <a:pt x="44150" y="90940"/>
                </a:lnTo>
                <a:lnTo>
                  <a:pt x="44090" y="90920"/>
                </a:lnTo>
                <a:lnTo>
                  <a:pt x="43980" y="90790"/>
                </a:lnTo>
                <a:lnTo>
                  <a:pt x="43740" y="90360"/>
                </a:lnTo>
                <a:lnTo>
                  <a:pt x="43630" y="90230"/>
                </a:lnTo>
                <a:lnTo>
                  <a:pt x="43240" y="89920"/>
                </a:lnTo>
                <a:lnTo>
                  <a:pt x="43040" y="89660"/>
                </a:lnTo>
                <a:lnTo>
                  <a:pt x="42690" y="89100"/>
                </a:lnTo>
                <a:lnTo>
                  <a:pt x="42440" y="88890"/>
                </a:lnTo>
                <a:lnTo>
                  <a:pt x="42180" y="88810"/>
                </a:lnTo>
                <a:lnTo>
                  <a:pt x="41960" y="88830"/>
                </a:lnTo>
                <a:lnTo>
                  <a:pt x="41750" y="88890"/>
                </a:lnTo>
                <a:lnTo>
                  <a:pt x="41500" y="88910"/>
                </a:lnTo>
                <a:lnTo>
                  <a:pt x="41360" y="88870"/>
                </a:lnTo>
                <a:lnTo>
                  <a:pt x="41230" y="88810"/>
                </a:lnTo>
                <a:lnTo>
                  <a:pt x="41120" y="88720"/>
                </a:lnTo>
                <a:lnTo>
                  <a:pt x="40850" y="88430"/>
                </a:lnTo>
                <a:lnTo>
                  <a:pt x="40830" y="88330"/>
                </a:lnTo>
                <a:lnTo>
                  <a:pt x="41030" y="88070"/>
                </a:lnTo>
                <a:lnTo>
                  <a:pt x="41290" y="87570"/>
                </a:lnTo>
                <a:lnTo>
                  <a:pt x="41270" y="87420"/>
                </a:lnTo>
                <a:lnTo>
                  <a:pt x="41240" y="87400"/>
                </a:lnTo>
                <a:lnTo>
                  <a:pt x="41160" y="87420"/>
                </a:lnTo>
                <a:lnTo>
                  <a:pt x="41010" y="87390"/>
                </a:lnTo>
                <a:lnTo>
                  <a:pt x="40550" y="87210"/>
                </a:lnTo>
                <a:lnTo>
                  <a:pt x="40400" y="87200"/>
                </a:lnTo>
                <a:lnTo>
                  <a:pt x="40160" y="87290"/>
                </a:lnTo>
                <a:lnTo>
                  <a:pt x="40010" y="87280"/>
                </a:lnTo>
                <a:lnTo>
                  <a:pt x="39890" y="87150"/>
                </a:lnTo>
                <a:lnTo>
                  <a:pt x="39840" y="86900"/>
                </a:lnTo>
                <a:lnTo>
                  <a:pt x="39820" y="86630"/>
                </a:lnTo>
                <a:lnTo>
                  <a:pt x="39820" y="86430"/>
                </a:lnTo>
                <a:lnTo>
                  <a:pt x="39870" y="86290"/>
                </a:lnTo>
                <a:lnTo>
                  <a:pt x="40020" y="86050"/>
                </a:lnTo>
                <a:lnTo>
                  <a:pt x="40080" y="85920"/>
                </a:lnTo>
                <a:lnTo>
                  <a:pt x="40090" y="85810"/>
                </a:lnTo>
                <a:lnTo>
                  <a:pt x="40060" y="85490"/>
                </a:lnTo>
                <a:lnTo>
                  <a:pt x="40080" y="85380"/>
                </a:lnTo>
                <a:lnTo>
                  <a:pt x="40150" y="85180"/>
                </a:lnTo>
                <a:lnTo>
                  <a:pt x="40160" y="85080"/>
                </a:lnTo>
                <a:lnTo>
                  <a:pt x="40120" y="84950"/>
                </a:lnTo>
                <a:lnTo>
                  <a:pt x="39980" y="84690"/>
                </a:lnTo>
                <a:lnTo>
                  <a:pt x="39970" y="84530"/>
                </a:lnTo>
                <a:lnTo>
                  <a:pt x="40000" y="84400"/>
                </a:lnTo>
                <a:lnTo>
                  <a:pt x="40140" y="84180"/>
                </a:lnTo>
                <a:lnTo>
                  <a:pt x="40180" y="84060"/>
                </a:lnTo>
                <a:lnTo>
                  <a:pt x="40180" y="83930"/>
                </a:lnTo>
                <a:lnTo>
                  <a:pt x="40060" y="83570"/>
                </a:lnTo>
                <a:lnTo>
                  <a:pt x="40050" y="83110"/>
                </a:lnTo>
                <a:lnTo>
                  <a:pt x="40120" y="82630"/>
                </a:lnTo>
                <a:lnTo>
                  <a:pt x="40100" y="82210"/>
                </a:lnTo>
                <a:lnTo>
                  <a:pt x="39840" y="81920"/>
                </a:lnTo>
                <a:lnTo>
                  <a:pt x="39730" y="81890"/>
                </a:lnTo>
                <a:lnTo>
                  <a:pt x="39490" y="81880"/>
                </a:lnTo>
                <a:lnTo>
                  <a:pt x="39370" y="81860"/>
                </a:lnTo>
                <a:lnTo>
                  <a:pt x="39220" y="81780"/>
                </a:lnTo>
                <a:lnTo>
                  <a:pt x="38840" y="81460"/>
                </a:lnTo>
                <a:lnTo>
                  <a:pt x="38360" y="81200"/>
                </a:lnTo>
                <a:lnTo>
                  <a:pt x="38120" y="81040"/>
                </a:lnTo>
                <a:lnTo>
                  <a:pt x="38000" y="80800"/>
                </a:lnTo>
                <a:lnTo>
                  <a:pt x="38020" y="80690"/>
                </a:lnTo>
                <a:lnTo>
                  <a:pt x="38140" y="80480"/>
                </a:lnTo>
                <a:lnTo>
                  <a:pt x="38140" y="80350"/>
                </a:lnTo>
                <a:lnTo>
                  <a:pt x="38110" y="80220"/>
                </a:lnTo>
                <a:lnTo>
                  <a:pt x="38100" y="79950"/>
                </a:lnTo>
                <a:lnTo>
                  <a:pt x="38080" y="79820"/>
                </a:lnTo>
                <a:lnTo>
                  <a:pt x="37720" y="79020"/>
                </a:lnTo>
                <a:lnTo>
                  <a:pt x="37680" y="78780"/>
                </a:lnTo>
                <a:lnTo>
                  <a:pt x="37680" y="78630"/>
                </a:lnTo>
                <a:lnTo>
                  <a:pt x="37660" y="78540"/>
                </a:lnTo>
                <a:lnTo>
                  <a:pt x="37560" y="78330"/>
                </a:lnTo>
                <a:lnTo>
                  <a:pt x="37510" y="78280"/>
                </a:lnTo>
                <a:lnTo>
                  <a:pt x="37350" y="78220"/>
                </a:lnTo>
                <a:lnTo>
                  <a:pt x="37290" y="78170"/>
                </a:lnTo>
                <a:lnTo>
                  <a:pt x="37300" y="78130"/>
                </a:lnTo>
                <a:lnTo>
                  <a:pt x="37360" y="77980"/>
                </a:lnTo>
                <a:lnTo>
                  <a:pt x="37360" y="77920"/>
                </a:lnTo>
                <a:lnTo>
                  <a:pt x="36980" y="77160"/>
                </a:lnTo>
                <a:lnTo>
                  <a:pt x="36930" y="76930"/>
                </a:lnTo>
                <a:lnTo>
                  <a:pt x="37010" y="74920"/>
                </a:lnTo>
                <a:lnTo>
                  <a:pt x="37260" y="73910"/>
                </a:lnTo>
                <a:lnTo>
                  <a:pt x="37300" y="73650"/>
                </a:lnTo>
                <a:lnTo>
                  <a:pt x="37250" y="72950"/>
                </a:lnTo>
                <a:lnTo>
                  <a:pt x="37310" y="72640"/>
                </a:lnTo>
                <a:lnTo>
                  <a:pt x="37430" y="72350"/>
                </a:lnTo>
                <a:lnTo>
                  <a:pt x="37760" y="71810"/>
                </a:lnTo>
                <a:lnTo>
                  <a:pt x="37820" y="71760"/>
                </a:lnTo>
                <a:lnTo>
                  <a:pt x="37910" y="71730"/>
                </a:lnTo>
                <a:lnTo>
                  <a:pt x="37980" y="71690"/>
                </a:lnTo>
                <a:lnTo>
                  <a:pt x="38020" y="71610"/>
                </a:lnTo>
                <a:lnTo>
                  <a:pt x="38000" y="71520"/>
                </a:lnTo>
                <a:lnTo>
                  <a:pt x="37910" y="71390"/>
                </a:lnTo>
                <a:lnTo>
                  <a:pt x="37900" y="71320"/>
                </a:lnTo>
                <a:lnTo>
                  <a:pt x="37930" y="71280"/>
                </a:lnTo>
                <a:lnTo>
                  <a:pt x="38090" y="71260"/>
                </a:lnTo>
                <a:lnTo>
                  <a:pt x="38120" y="71210"/>
                </a:lnTo>
                <a:lnTo>
                  <a:pt x="38090" y="71130"/>
                </a:lnTo>
                <a:lnTo>
                  <a:pt x="37990" y="71020"/>
                </a:lnTo>
                <a:lnTo>
                  <a:pt x="37950" y="70940"/>
                </a:lnTo>
                <a:lnTo>
                  <a:pt x="37960" y="70780"/>
                </a:lnTo>
                <a:lnTo>
                  <a:pt x="38020" y="70680"/>
                </a:lnTo>
                <a:lnTo>
                  <a:pt x="38110" y="70600"/>
                </a:lnTo>
                <a:lnTo>
                  <a:pt x="38190" y="70490"/>
                </a:lnTo>
                <a:lnTo>
                  <a:pt x="38360" y="69940"/>
                </a:lnTo>
                <a:lnTo>
                  <a:pt x="38410" y="69810"/>
                </a:lnTo>
                <a:lnTo>
                  <a:pt x="38730" y="69290"/>
                </a:lnTo>
                <a:lnTo>
                  <a:pt x="38860" y="68870"/>
                </a:lnTo>
                <a:lnTo>
                  <a:pt x="38900" y="68860"/>
                </a:lnTo>
                <a:lnTo>
                  <a:pt x="38970" y="68860"/>
                </a:lnTo>
                <a:lnTo>
                  <a:pt x="39060" y="68840"/>
                </a:lnTo>
                <a:lnTo>
                  <a:pt x="39120" y="68780"/>
                </a:lnTo>
                <a:lnTo>
                  <a:pt x="39130" y="68690"/>
                </a:lnTo>
                <a:lnTo>
                  <a:pt x="39060" y="68530"/>
                </a:lnTo>
                <a:lnTo>
                  <a:pt x="39040" y="68450"/>
                </a:lnTo>
                <a:lnTo>
                  <a:pt x="39090" y="67860"/>
                </a:lnTo>
                <a:lnTo>
                  <a:pt x="38880" y="67930"/>
                </a:lnTo>
                <a:lnTo>
                  <a:pt x="38910" y="67720"/>
                </a:lnTo>
                <a:lnTo>
                  <a:pt x="39130" y="67210"/>
                </a:lnTo>
                <a:lnTo>
                  <a:pt x="39030" y="66890"/>
                </a:lnTo>
                <a:lnTo>
                  <a:pt x="38800" y="66640"/>
                </a:lnTo>
                <a:lnTo>
                  <a:pt x="38610" y="66370"/>
                </a:lnTo>
                <a:lnTo>
                  <a:pt x="38620" y="66010"/>
                </a:lnTo>
                <a:lnTo>
                  <a:pt x="38930" y="65670"/>
                </a:lnTo>
                <a:lnTo>
                  <a:pt x="39930" y="65320"/>
                </a:lnTo>
                <a:lnTo>
                  <a:pt x="40400" y="64880"/>
                </a:lnTo>
                <a:lnTo>
                  <a:pt x="40680" y="64760"/>
                </a:lnTo>
                <a:lnTo>
                  <a:pt x="40790" y="64670"/>
                </a:lnTo>
                <a:lnTo>
                  <a:pt x="40860" y="64530"/>
                </a:lnTo>
                <a:lnTo>
                  <a:pt x="40870" y="64430"/>
                </a:lnTo>
                <a:lnTo>
                  <a:pt x="40850" y="64320"/>
                </a:lnTo>
                <a:lnTo>
                  <a:pt x="40860" y="64170"/>
                </a:lnTo>
                <a:lnTo>
                  <a:pt x="40960" y="63860"/>
                </a:lnTo>
                <a:lnTo>
                  <a:pt x="41120" y="63710"/>
                </a:lnTo>
                <a:lnTo>
                  <a:pt x="41620" y="63480"/>
                </a:lnTo>
                <a:lnTo>
                  <a:pt x="41860" y="63290"/>
                </a:lnTo>
                <a:lnTo>
                  <a:pt x="41900" y="63120"/>
                </a:lnTo>
                <a:lnTo>
                  <a:pt x="41850" y="62920"/>
                </a:lnTo>
                <a:lnTo>
                  <a:pt x="41810" y="62640"/>
                </a:lnTo>
                <a:lnTo>
                  <a:pt x="41890" y="62390"/>
                </a:lnTo>
                <a:lnTo>
                  <a:pt x="42070" y="62100"/>
                </a:lnTo>
                <a:lnTo>
                  <a:pt x="42300" y="61870"/>
                </a:lnTo>
                <a:lnTo>
                  <a:pt x="42520" y="61780"/>
                </a:lnTo>
                <a:lnTo>
                  <a:pt x="42650" y="61760"/>
                </a:lnTo>
                <a:lnTo>
                  <a:pt x="42710" y="61700"/>
                </a:lnTo>
                <a:lnTo>
                  <a:pt x="42730" y="61610"/>
                </a:lnTo>
                <a:lnTo>
                  <a:pt x="42710" y="61480"/>
                </a:lnTo>
                <a:lnTo>
                  <a:pt x="42620" y="61380"/>
                </a:lnTo>
                <a:lnTo>
                  <a:pt x="42470" y="61330"/>
                </a:lnTo>
                <a:lnTo>
                  <a:pt x="42080" y="61270"/>
                </a:lnTo>
                <a:lnTo>
                  <a:pt x="41970" y="61270"/>
                </a:lnTo>
                <a:lnTo>
                  <a:pt x="41890" y="61220"/>
                </a:lnTo>
                <a:lnTo>
                  <a:pt x="41900" y="60910"/>
                </a:lnTo>
                <a:lnTo>
                  <a:pt x="41850" y="60830"/>
                </a:lnTo>
                <a:lnTo>
                  <a:pt x="41770" y="60770"/>
                </a:lnTo>
                <a:lnTo>
                  <a:pt x="41600" y="60460"/>
                </a:lnTo>
                <a:lnTo>
                  <a:pt x="41180" y="60070"/>
                </a:lnTo>
                <a:lnTo>
                  <a:pt x="41070" y="59880"/>
                </a:lnTo>
                <a:lnTo>
                  <a:pt x="41110" y="59590"/>
                </a:lnTo>
                <a:lnTo>
                  <a:pt x="41240" y="59390"/>
                </a:lnTo>
                <a:lnTo>
                  <a:pt x="41280" y="59210"/>
                </a:lnTo>
                <a:lnTo>
                  <a:pt x="41020" y="59010"/>
                </a:lnTo>
                <a:lnTo>
                  <a:pt x="40490" y="58840"/>
                </a:lnTo>
                <a:lnTo>
                  <a:pt x="40290" y="58690"/>
                </a:lnTo>
                <a:lnTo>
                  <a:pt x="40140" y="58370"/>
                </a:lnTo>
                <a:lnTo>
                  <a:pt x="40120" y="58230"/>
                </a:lnTo>
                <a:lnTo>
                  <a:pt x="40120" y="58130"/>
                </a:lnTo>
                <a:lnTo>
                  <a:pt x="40150" y="57910"/>
                </a:lnTo>
                <a:lnTo>
                  <a:pt x="40180" y="57840"/>
                </a:lnTo>
                <a:lnTo>
                  <a:pt x="40290" y="57690"/>
                </a:lnTo>
                <a:lnTo>
                  <a:pt x="40320" y="57610"/>
                </a:lnTo>
                <a:lnTo>
                  <a:pt x="40290" y="57530"/>
                </a:lnTo>
                <a:lnTo>
                  <a:pt x="40170" y="57390"/>
                </a:lnTo>
                <a:lnTo>
                  <a:pt x="40140" y="57330"/>
                </a:lnTo>
                <a:lnTo>
                  <a:pt x="40270" y="57100"/>
                </a:lnTo>
                <a:lnTo>
                  <a:pt x="40690" y="56670"/>
                </a:lnTo>
                <a:lnTo>
                  <a:pt x="40770" y="56380"/>
                </a:lnTo>
                <a:lnTo>
                  <a:pt x="40770" y="56290"/>
                </a:lnTo>
                <a:lnTo>
                  <a:pt x="40920" y="56270"/>
                </a:lnTo>
                <a:lnTo>
                  <a:pt x="41370" y="56310"/>
                </a:lnTo>
                <a:lnTo>
                  <a:pt x="41620" y="56280"/>
                </a:lnTo>
                <a:lnTo>
                  <a:pt x="41740" y="56230"/>
                </a:lnTo>
                <a:lnTo>
                  <a:pt x="41830" y="56160"/>
                </a:lnTo>
                <a:lnTo>
                  <a:pt x="41910" y="56080"/>
                </a:lnTo>
                <a:lnTo>
                  <a:pt x="41970" y="55990"/>
                </a:lnTo>
                <a:lnTo>
                  <a:pt x="42360" y="55190"/>
                </a:lnTo>
                <a:lnTo>
                  <a:pt x="42440" y="55080"/>
                </a:lnTo>
                <a:lnTo>
                  <a:pt x="42570" y="54930"/>
                </a:lnTo>
                <a:lnTo>
                  <a:pt x="42670" y="54840"/>
                </a:lnTo>
                <a:lnTo>
                  <a:pt x="42770" y="54760"/>
                </a:lnTo>
                <a:lnTo>
                  <a:pt x="42860" y="54710"/>
                </a:lnTo>
                <a:lnTo>
                  <a:pt x="42960" y="54670"/>
                </a:lnTo>
                <a:lnTo>
                  <a:pt x="43220" y="54600"/>
                </a:lnTo>
                <a:lnTo>
                  <a:pt x="43490" y="54690"/>
                </a:lnTo>
                <a:lnTo>
                  <a:pt x="43580" y="54900"/>
                </a:lnTo>
                <a:lnTo>
                  <a:pt x="43640" y="55100"/>
                </a:lnTo>
                <a:lnTo>
                  <a:pt x="43820" y="55520"/>
                </a:lnTo>
                <a:lnTo>
                  <a:pt x="43870" y="55720"/>
                </a:lnTo>
                <a:lnTo>
                  <a:pt x="43870" y="55870"/>
                </a:lnTo>
                <a:lnTo>
                  <a:pt x="43810" y="55960"/>
                </a:lnTo>
                <a:lnTo>
                  <a:pt x="43740" y="56040"/>
                </a:lnTo>
                <a:lnTo>
                  <a:pt x="43670" y="56220"/>
                </a:lnTo>
                <a:lnTo>
                  <a:pt x="43630" y="56450"/>
                </a:lnTo>
                <a:lnTo>
                  <a:pt x="43640" y="56980"/>
                </a:lnTo>
                <a:lnTo>
                  <a:pt x="43740" y="57500"/>
                </a:lnTo>
                <a:lnTo>
                  <a:pt x="43730" y="57620"/>
                </a:lnTo>
                <a:lnTo>
                  <a:pt x="43680" y="57720"/>
                </a:lnTo>
                <a:lnTo>
                  <a:pt x="43530" y="57900"/>
                </a:lnTo>
                <a:lnTo>
                  <a:pt x="43470" y="58010"/>
                </a:lnTo>
                <a:lnTo>
                  <a:pt x="43400" y="58170"/>
                </a:lnTo>
                <a:lnTo>
                  <a:pt x="43410" y="58280"/>
                </a:lnTo>
                <a:lnTo>
                  <a:pt x="43450" y="58400"/>
                </a:lnTo>
                <a:lnTo>
                  <a:pt x="43540" y="58510"/>
                </a:lnTo>
                <a:lnTo>
                  <a:pt x="43630" y="58590"/>
                </a:lnTo>
                <a:lnTo>
                  <a:pt x="43720" y="58660"/>
                </a:lnTo>
                <a:lnTo>
                  <a:pt x="44130" y="58850"/>
                </a:lnTo>
                <a:lnTo>
                  <a:pt x="44310" y="58920"/>
                </a:lnTo>
                <a:lnTo>
                  <a:pt x="44490" y="58960"/>
                </a:lnTo>
                <a:lnTo>
                  <a:pt x="46150" y="59020"/>
                </a:lnTo>
                <a:lnTo>
                  <a:pt x="46880" y="58900"/>
                </a:lnTo>
                <a:lnTo>
                  <a:pt x="47050" y="58910"/>
                </a:lnTo>
                <a:lnTo>
                  <a:pt x="47310" y="58950"/>
                </a:lnTo>
                <a:lnTo>
                  <a:pt x="47390" y="58940"/>
                </a:lnTo>
                <a:lnTo>
                  <a:pt x="47480" y="58920"/>
                </a:lnTo>
                <a:lnTo>
                  <a:pt x="47570" y="58890"/>
                </a:lnTo>
                <a:lnTo>
                  <a:pt x="48120" y="58620"/>
                </a:lnTo>
                <a:lnTo>
                  <a:pt x="48210" y="58590"/>
                </a:lnTo>
                <a:lnTo>
                  <a:pt x="48290" y="58570"/>
                </a:lnTo>
                <a:lnTo>
                  <a:pt x="48370" y="58570"/>
                </a:lnTo>
                <a:lnTo>
                  <a:pt x="48440" y="58580"/>
                </a:lnTo>
                <a:lnTo>
                  <a:pt x="48530" y="58610"/>
                </a:lnTo>
                <a:lnTo>
                  <a:pt x="48590" y="58670"/>
                </a:lnTo>
                <a:lnTo>
                  <a:pt x="48630" y="58720"/>
                </a:lnTo>
                <a:lnTo>
                  <a:pt x="48750" y="59000"/>
                </a:lnTo>
                <a:lnTo>
                  <a:pt x="48810" y="59320"/>
                </a:lnTo>
                <a:lnTo>
                  <a:pt x="48860" y="59440"/>
                </a:lnTo>
                <a:lnTo>
                  <a:pt x="48930" y="59580"/>
                </a:lnTo>
                <a:lnTo>
                  <a:pt x="49770" y="60660"/>
                </a:lnTo>
                <a:lnTo>
                  <a:pt x="49870" y="60750"/>
                </a:lnTo>
                <a:lnTo>
                  <a:pt x="49960" y="60810"/>
                </a:lnTo>
                <a:lnTo>
                  <a:pt x="50130" y="60860"/>
                </a:lnTo>
                <a:lnTo>
                  <a:pt x="50540" y="60870"/>
                </a:lnTo>
                <a:lnTo>
                  <a:pt x="50680" y="60850"/>
                </a:lnTo>
                <a:lnTo>
                  <a:pt x="50730" y="60830"/>
                </a:lnTo>
                <a:lnTo>
                  <a:pt x="50810" y="60780"/>
                </a:lnTo>
                <a:lnTo>
                  <a:pt x="51010" y="60630"/>
                </a:lnTo>
                <a:lnTo>
                  <a:pt x="51340" y="60280"/>
                </a:lnTo>
                <a:lnTo>
                  <a:pt x="51570" y="59990"/>
                </a:lnTo>
                <a:lnTo>
                  <a:pt x="53220" y="58530"/>
                </a:lnTo>
                <a:lnTo>
                  <a:pt x="53280" y="58440"/>
                </a:lnTo>
                <a:lnTo>
                  <a:pt x="53530" y="58020"/>
                </a:lnTo>
                <a:lnTo>
                  <a:pt x="53720" y="57810"/>
                </a:lnTo>
                <a:lnTo>
                  <a:pt x="53890" y="57660"/>
                </a:lnTo>
                <a:lnTo>
                  <a:pt x="54150" y="57500"/>
                </a:lnTo>
                <a:lnTo>
                  <a:pt x="54460" y="57360"/>
                </a:lnTo>
                <a:lnTo>
                  <a:pt x="54560" y="57340"/>
                </a:lnTo>
                <a:lnTo>
                  <a:pt x="54750" y="57310"/>
                </a:lnTo>
                <a:lnTo>
                  <a:pt x="54850" y="57310"/>
                </a:lnTo>
                <a:lnTo>
                  <a:pt x="54950" y="57320"/>
                </a:lnTo>
                <a:lnTo>
                  <a:pt x="55140" y="57370"/>
                </a:lnTo>
                <a:lnTo>
                  <a:pt x="55520" y="57530"/>
                </a:lnTo>
                <a:lnTo>
                  <a:pt x="56090" y="57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