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Potaro-Siparuni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Potaro-Siparu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20" y="53050"/>
                </a:moveTo>
                <a:lnTo>
                  <a:pt x="57890" y="53520"/>
                </a:lnTo>
                <a:lnTo>
                  <a:pt x="56840" y="55350"/>
                </a:lnTo>
                <a:lnTo>
                  <a:pt x="56630" y="56170"/>
                </a:lnTo>
                <a:lnTo>
                  <a:pt x="56130" y="57510"/>
                </a:lnTo>
                <a:lnTo>
                  <a:pt x="56090" y="57770"/>
                </a:lnTo>
                <a:lnTo>
                  <a:pt x="55520" y="57530"/>
                </a:lnTo>
                <a:lnTo>
                  <a:pt x="55140" y="57370"/>
                </a:lnTo>
                <a:lnTo>
                  <a:pt x="54950" y="57320"/>
                </a:lnTo>
                <a:lnTo>
                  <a:pt x="54850" y="57310"/>
                </a:lnTo>
                <a:lnTo>
                  <a:pt x="54750" y="57310"/>
                </a:lnTo>
                <a:lnTo>
                  <a:pt x="54560" y="57340"/>
                </a:lnTo>
                <a:lnTo>
                  <a:pt x="54460" y="57360"/>
                </a:lnTo>
                <a:lnTo>
                  <a:pt x="54150" y="57500"/>
                </a:lnTo>
                <a:lnTo>
                  <a:pt x="53890" y="57660"/>
                </a:lnTo>
                <a:lnTo>
                  <a:pt x="53720" y="57810"/>
                </a:lnTo>
                <a:lnTo>
                  <a:pt x="53530" y="58020"/>
                </a:lnTo>
                <a:lnTo>
                  <a:pt x="53280" y="58440"/>
                </a:lnTo>
                <a:lnTo>
                  <a:pt x="53220" y="58530"/>
                </a:lnTo>
                <a:lnTo>
                  <a:pt x="51570" y="59990"/>
                </a:lnTo>
                <a:lnTo>
                  <a:pt x="51340" y="60280"/>
                </a:lnTo>
                <a:lnTo>
                  <a:pt x="51010" y="60630"/>
                </a:lnTo>
                <a:lnTo>
                  <a:pt x="50810" y="60780"/>
                </a:lnTo>
                <a:lnTo>
                  <a:pt x="50730" y="60830"/>
                </a:lnTo>
                <a:lnTo>
                  <a:pt x="50680" y="60850"/>
                </a:lnTo>
                <a:lnTo>
                  <a:pt x="50540" y="60870"/>
                </a:lnTo>
                <a:lnTo>
                  <a:pt x="50130" y="60860"/>
                </a:lnTo>
                <a:lnTo>
                  <a:pt x="49960" y="60810"/>
                </a:lnTo>
                <a:lnTo>
                  <a:pt x="49870" y="60750"/>
                </a:lnTo>
                <a:lnTo>
                  <a:pt x="49770" y="60660"/>
                </a:lnTo>
                <a:lnTo>
                  <a:pt x="48930" y="59580"/>
                </a:lnTo>
                <a:lnTo>
                  <a:pt x="48860" y="59440"/>
                </a:lnTo>
                <a:lnTo>
                  <a:pt x="48810" y="59320"/>
                </a:lnTo>
                <a:lnTo>
                  <a:pt x="48750" y="59000"/>
                </a:lnTo>
                <a:lnTo>
                  <a:pt x="48630" y="58720"/>
                </a:lnTo>
                <a:lnTo>
                  <a:pt x="48590" y="58670"/>
                </a:lnTo>
                <a:lnTo>
                  <a:pt x="48530" y="58610"/>
                </a:lnTo>
                <a:lnTo>
                  <a:pt x="48440" y="58580"/>
                </a:lnTo>
                <a:lnTo>
                  <a:pt x="48370" y="58570"/>
                </a:lnTo>
                <a:lnTo>
                  <a:pt x="48290" y="58570"/>
                </a:lnTo>
                <a:lnTo>
                  <a:pt x="48210" y="58590"/>
                </a:lnTo>
                <a:lnTo>
                  <a:pt x="48120" y="58620"/>
                </a:lnTo>
                <a:lnTo>
                  <a:pt x="47570" y="58890"/>
                </a:lnTo>
                <a:lnTo>
                  <a:pt x="47480" y="58920"/>
                </a:lnTo>
                <a:lnTo>
                  <a:pt x="47390" y="58940"/>
                </a:lnTo>
                <a:lnTo>
                  <a:pt x="47310" y="58950"/>
                </a:lnTo>
                <a:lnTo>
                  <a:pt x="47050" y="58910"/>
                </a:lnTo>
                <a:lnTo>
                  <a:pt x="46880" y="58900"/>
                </a:lnTo>
                <a:lnTo>
                  <a:pt x="46150" y="59020"/>
                </a:lnTo>
                <a:lnTo>
                  <a:pt x="44490" y="58960"/>
                </a:lnTo>
                <a:lnTo>
                  <a:pt x="44310" y="58920"/>
                </a:lnTo>
                <a:lnTo>
                  <a:pt x="44130" y="58850"/>
                </a:lnTo>
                <a:lnTo>
                  <a:pt x="43720" y="58660"/>
                </a:lnTo>
                <a:lnTo>
                  <a:pt x="43630" y="58590"/>
                </a:lnTo>
                <a:lnTo>
                  <a:pt x="43540" y="58510"/>
                </a:lnTo>
                <a:lnTo>
                  <a:pt x="43450" y="58400"/>
                </a:lnTo>
                <a:lnTo>
                  <a:pt x="43410" y="58280"/>
                </a:lnTo>
                <a:lnTo>
                  <a:pt x="43400" y="58170"/>
                </a:lnTo>
                <a:lnTo>
                  <a:pt x="43470" y="58010"/>
                </a:lnTo>
                <a:lnTo>
                  <a:pt x="43530" y="57900"/>
                </a:lnTo>
                <a:lnTo>
                  <a:pt x="43680" y="57720"/>
                </a:lnTo>
                <a:lnTo>
                  <a:pt x="43730" y="57620"/>
                </a:lnTo>
                <a:lnTo>
                  <a:pt x="43740" y="57500"/>
                </a:lnTo>
                <a:lnTo>
                  <a:pt x="43640" y="56980"/>
                </a:lnTo>
                <a:lnTo>
                  <a:pt x="43630" y="56450"/>
                </a:lnTo>
                <a:lnTo>
                  <a:pt x="43670" y="56220"/>
                </a:lnTo>
                <a:lnTo>
                  <a:pt x="43740" y="56040"/>
                </a:lnTo>
                <a:lnTo>
                  <a:pt x="43810" y="55960"/>
                </a:lnTo>
                <a:lnTo>
                  <a:pt x="43870" y="55870"/>
                </a:lnTo>
                <a:lnTo>
                  <a:pt x="43870" y="55720"/>
                </a:lnTo>
                <a:lnTo>
                  <a:pt x="43820" y="55520"/>
                </a:lnTo>
                <a:lnTo>
                  <a:pt x="43640" y="55100"/>
                </a:lnTo>
                <a:lnTo>
                  <a:pt x="43580" y="54900"/>
                </a:lnTo>
                <a:lnTo>
                  <a:pt x="43490" y="54690"/>
                </a:lnTo>
                <a:lnTo>
                  <a:pt x="43220" y="54600"/>
                </a:lnTo>
                <a:lnTo>
                  <a:pt x="42960" y="54670"/>
                </a:lnTo>
                <a:lnTo>
                  <a:pt x="42860" y="54710"/>
                </a:lnTo>
                <a:lnTo>
                  <a:pt x="42770" y="54760"/>
                </a:lnTo>
                <a:lnTo>
                  <a:pt x="42670" y="54840"/>
                </a:lnTo>
                <a:lnTo>
                  <a:pt x="42570" y="54930"/>
                </a:lnTo>
                <a:lnTo>
                  <a:pt x="42440" y="55080"/>
                </a:lnTo>
                <a:lnTo>
                  <a:pt x="42360" y="55190"/>
                </a:lnTo>
                <a:lnTo>
                  <a:pt x="41970" y="55990"/>
                </a:lnTo>
                <a:lnTo>
                  <a:pt x="41910" y="56080"/>
                </a:lnTo>
                <a:lnTo>
                  <a:pt x="41830" y="56160"/>
                </a:lnTo>
                <a:lnTo>
                  <a:pt x="41740" y="56230"/>
                </a:lnTo>
                <a:lnTo>
                  <a:pt x="41620" y="56280"/>
                </a:lnTo>
                <a:lnTo>
                  <a:pt x="41370" y="56310"/>
                </a:lnTo>
                <a:lnTo>
                  <a:pt x="40920" y="56270"/>
                </a:lnTo>
                <a:lnTo>
                  <a:pt x="40770" y="56290"/>
                </a:lnTo>
                <a:lnTo>
                  <a:pt x="40780" y="56170"/>
                </a:lnTo>
                <a:lnTo>
                  <a:pt x="40730" y="56130"/>
                </a:lnTo>
                <a:lnTo>
                  <a:pt x="40590" y="56110"/>
                </a:lnTo>
                <a:lnTo>
                  <a:pt x="40450" y="56070"/>
                </a:lnTo>
                <a:lnTo>
                  <a:pt x="40340" y="55970"/>
                </a:lnTo>
                <a:lnTo>
                  <a:pt x="40250" y="55850"/>
                </a:lnTo>
                <a:lnTo>
                  <a:pt x="40150" y="55750"/>
                </a:lnTo>
                <a:lnTo>
                  <a:pt x="39430" y="55340"/>
                </a:lnTo>
                <a:lnTo>
                  <a:pt x="39270" y="55130"/>
                </a:lnTo>
                <a:lnTo>
                  <a:pt x="39170" y="55240"/>
                </a:lnTo>
                <a:lnTo>
                  <a:pt x="39070" y="55270"/>
                </a:lnTo>
                <a:lnTo>
                  <a:pt x="38800" y="55200"/>
                </a:lnTo>
                <a:lnTo>
                  <a:pt x="38750" y="55190"/>
                </a:lnTo>
                <a:lnTo>
                  <a:pt x="38610" y="55190"/>
                </a:lnTo>
                <a:lnTo>
                  <a:pt x="38560" y="55170"/>
                </a:lnTo>
                <a:lnTo>
                  <a:pt x="38510" y="55100"/>
                </a:lnTo>
                <a:lnTo>
                  <a:pt x="38540" y="54940"/>
                </a:lnTo>
                <a:lnTo>
                  <a:pt x="38490" y="54900"/>
                </a:lnTo>
                <a:lnTo>
                  <a:pt x="38330" y="54890"/>
                </a:lnTo>
                <a:lnTo>
                  <a:pt x="38100" y="55010"/>
                </a:lnTo>
                <a:lnTo>
                  <a:pt x="37980" y="55020"/>
                </a:lnTo>
                <a:lnTo>
                  <a:pt x="37920" y="54960"/>
                </a:lnTo>
                <a:lnTo>
                  <a:pt x="37740" y="54730"/>
                </a:lnTo>
                <a:lnTo>
                  <a:pt x="37630" y="54660"/>
                </a:lnTo>
                <a:lnTo>
                  <a:pt x="37510" y="54630"/>
                </a:lnTo>
                <a:lnTo>
                  <a:pt x="37370" y="54630"/>
                </a:lnTo>
                <a:lnTo>
                  <a:pt x="37240" y="54660"/>
                </a:lnTo>
                <a:lnTo>
                  <a:pt x="37190" y="54760"/>
                </a:lnTo>
                <a:lnTo>
                  <a:pt x="37120" y="54840"/>
                </a:lnTo>
                <a:lnTo>
                  <a:pt x="36970" y="54820"/>
                </a:lnTo>
                <a:lnTo>
                  <a:pt x="36680" y="54720"/>
                </a:lnTo>
                <a:lnTo>
                  <a:pt x="36440" y="54760"/>
                </a:lnTo>
                <a:lnTo>
                  <a:pt x="36250" y="54810"/>
                </a:lnTo>
                <a:lnTo>
                  <a:pt x="36120" y="54780"/>
                </a:lnTo>
                <a:lnTo>
                  <a:pt x="36050" y="54550"/>
                </a:lnTo>
                <a:lnTo>
                  <a:pt x="35990" y="54460"/>
                </a:lnTo>
                <a:lnTo>
                  <a:pt x="35850" y="54390"/>
                </a:lnTo>
                <a:lnTo>
                  <a:pt x="35720" y="54390"/>
                </a:lnTo>
                <a:lnTo>
                  <a:pt x="35660" y="54480"/>
                </a:lnTo>
                <a:lnTo>
                  <a:pt x="35630" y="54630"/>
                </a:lnTo>
                <a:lnTo>
                  <a:pt x="35560" y="54680"/>
                </a:lnTo>
                <a:lnTo>
                  <a:pt x="35450" y="54680"/>
                </a:lnTo>
                <a:lnTo>
                  <a:pt x="35300" y="54650"/>
                </a:lnTo>
                <a:lnTo>
                  <a:pt x="35110" y="54550"/>
                </a:lnTo>
                <a:lnTo>
                  <a:pt x="34970" y="54360"/>
                </a:lnTo>
                <a:lnTo>
                  <a:pt x="34910" y="54140"/>
                </a:lnTo>
                <a:lnTo>
                  <a:pt x="34950" y="53900"/>
                </a:lnTo>
                <a:lnTo>
                  <a:pt x="35280" y="53550"/>
                </a:lnTo>
                <a:lnTo>
                  <a:pt x="35380" y="53540"/>
                </a:lnTo>
                <a:lnTo>
                  <a:pt x="35630" y="53530"/>
                </a:lnTo>
                <a:lnTo>
                  <a:pt x="35740" y="53490"/>
                </a:lnTo>
                <a:lnTo>
                  <a:pt x="35860" y="53380"/>
                </a:lnTo>
                <a:lnTo>
                  <a:pt x="35900" y="53270"/>
                </a:lnTo>
                <a:lnTo>
                  <a:pt x="35910" y="53140"/>
                </a:lnTo>
                <a:lnTo>
                  <a:pt x="35940" y="53000"/>
                </a:lnTo>
                <a:lnTo>
                  <a:pt x="36000" y="52860"/>
                </a:lnTo>
                <a:lnTo>
                  <a:pt x="36350" y="52340"/>
                </a:lnTo>
                <a:lnTo>
                  <a:pt x="36460" y="52140"/>
                </a:lnTo>
                <a:lnTo>
                  <a:pt x="36530" y="51930"/>
                </a:lnTo>
                <a:lnTo>
                  <a:pt x="36560" y="51700"/>
                </a:lnTo>
                <a:lnTo>
                  <a:pt x="36510" y="51160"/>
                </a:lnTo>
                <a:lnTo>
                  <a:pt x="36680" y="50610"/>
                </a:lnTo>
                <a:lnTo>
                  <a:pt x="36710" y="49870"/>
                </a:lnTo>
                <a:lnTo>
                  <a:pt x="36800" y="49510"/>
                </a:lnTo>
                <a:lnTo>
                  <a:pt x="36890" y="49290"/>
                </a:lnTo>
                <a:lnTo>
                  <a:pt x="36930" y="49060"/>
                </a:lnTo>
                <a:lnTo>
                  <a:pt x="36940" y="48580"/>
                </a:lnTo>
                <a:lnTo>
                  <a:pt x="37160" y="47840"/>
                </a:lnTo>
                <a:lnTo>
                  <a:pt x="37140" y="47490"/>
                </a:lnTo>
                <a:lnTo>
                  <a:pt x="36800" y="47310"/>
                </a:lnTo>
                <a:lnTo>
                  <a:pt x="36260" y="47000"/>
                </a:lnTo>
                <a:lnTo>
                  <a:pt x="36000" y="46810"/>
                </a:lnTo>
                <a:lnTo>
                  <a:pt x="35840" y="46630"/>
                </a:lnTo>
                <a:lnTo>
                  <a:pt x="35950" y="46550"/>
                </a:lnTo>
                <a:lnTo>
                  <a:pt x="36190" y="46290"/>
                </a:lnTo>
                <a:lnTo>
                  <a:pt x="36770" y="45840"/>
                </a:lnTo>
                <a:lnTo>
                  <a:pt x="36940" y="45680"/>
                </a:lnTo>
                <a:lnTo>
                  <a:pt x="37040" y="45550"/>
                </a:lnTo>
                <a:lnTo>
                  <a:pt x="37090" y="45380"/>
                </a:lnTo>
                <a:lnTo>
                  <a:pt x="37310" y="44910"/>
                </a:lnTo>
                <a:lnTo>
                  <a:pt x="37430" y="44540"/>
                </a:lnTo>
                <a:lnTo>
                  <a:pt x="37570" y="44260"/>
                </a:lnTo>
                <a:lnTo>
                  <a:pt x="37680" y="44110"/>
                </a:lnTo>
                <a:lnTo>
                  <a:pt x="37800" y="44000"/>
                </a:lnTo>
                <a:lnTo>
                  <a:pt x="37940" y="43930"/>
                </a:lnTo>
                <a:lnTo>
                  <a:pt x="38740" y="43680"/>
                </a:lnTo>
                <a:lnTo>
                  <a:pt x="38820" y="43660"/>
                </a:lnTo>
                <a:lnTo>
                  <a:pt x="38910" y="43660"/>
                </a:lnTo>
                <a:lnTo>
                  <a:pt x="39450" y="43690"/>
                </a:lnTo>
                <a:lnTo>
                  <a:pt x="39840" y="43630"/>
                </a:lnTo>
                <a:lnTo>
                  <a:pt x="40030" y="43620"/>
                </a:lnTo>
                <a:lnTo>
                  <a:pt x="41140" y="43850"/>
                </a:lnTo>
                <a:lnTo>
                  <a:pt x="41340" y="43850"/>
                </a:lnTo>
                <a:lnTo>
                  <a:pt x="42040" y="43790"/>
                </a:lnTo>
                <a:lnTo>
                  <a:pt x="42170" y="43550"/>
                </a:lnTo>
                <a:lnTo>
                  <a:pt x="42080" y="42530"/>
                </a:lnTo>
                <a:lnTo>
                  <a:pt x="41990" y="42070"/>
                </a:lnTo>
                <a:lnTo>
                  <a:pt x="41990" y="41930"/>
                </a:lnTo>
                <a:lnTo>
                  <a:pt x="42030" y="41820"/>
                </a:lnTo>
                <a:lnTo>
                  <a:pt x="42090" y="41740"/>
                </a:lnTo>
                <a:lnTo>
                  <a:pt x="42440" y="41410"/>
                </a:lnTo>
                <a:lnTo>
                  <a:pt x="42970" y="41060"/>
                </a:lnTo>
                <a:lnTo>
                  <a:pt x="43040" y="41020"/>
                </a:lnTo>
                <a:lnTo>
                  <a:pt x="43090" y="41010"/>
                </a:lnTo>
                <a:lnTo>
                  <a:pt x="43160" y="41010"/>
                </a:lnTo>
                <a:lnTo>
                  <a:pt x="44080" y="41290"/>
                </a:lnTo>
                <a:lnTo>
                  <a:pt x="44270" y="41320"/>
                </a:lnTo>
                <a:lnTo>
                  <a:pt x="44450" y="41330"/>
                </a:lnTo>
                <a:lnTo>
                  <a:pt x="44530" y="41330"/>
                </a:lnTo>
                <a:lnTo>
                  <a:pt x="44650" y="41300"/>
                </a:lnTo>
                <a:lnTo>
                  <a:pt x="44780" y="41260"/>
                </a:lnTo>
                <a:lnTo>
                  <a:pt x="44990" y="41140"/>
                </a:lnTo>
                <a:lnTo>
                  <a:pt x="45100" y="41040"/>
                </a:lnTo>
                <a:lnTo>
                  <a:pt x="45160" y="40950"/>
                </a:lnTo>
                <a:lnTo>
                  <a:pt x="45330" y="40650"/>
                </a:lnTo>
                <a:lnTo>
                  <a:pt x="45560" y="40360"/>
                </a:lnTo>
                <a:lnTo>
                  <a:pt x="45700" y="40210"/>
                </a:lnTo>
                <a:lnTo>
                  <a:pt x="45820" y="40100"/>
                </a:lnTo>
                <a:lnTo>
                  <a:pt x="46270" y="39850"/>
                </a:lnTo>
                <a:lnTo>
                  <a:pt x="46360" y="39820"/>
                </a:lnTo>
                <a:lnTo>
                  <a:pt x="46480" y="39800"/>
                </a:lnTo>
                <a:lnTo>
                  <a:pt x="46580" y="39810"/>
                </a:lnTo>
                <a:lnTo>
                  <a:pt x="46670" y="39850"/>
                </a:lnTo>
                <a:lnTo>
                  <a:pt x="46760" y="39930"/>
                </a:lnTo>
                <a:lnTo>
                  <a:pt x="46840" y="40010"/>
                </a:lnTo>
                <a:lnTo>
                  <a:pt x="47110" y="40360"/>
                </a:lnTo>
                <a:lnTo>
                  <a:pt x="47340" y="40590"/>
                </a:lnTo>
                <a:lnTo>
                  <a:pt x="47400" y="40670"/>
                </a:lnTo>
                <a:lnTo>
                  <a:pt x="47570" y="41020"/>
                </a:lnTo>
                <a:lnTo>
                  <a:pt x="47640" y="41110"/>
                </a:lnTo>
                <a:lnTo>
                  <a:pt x="47720" y="41200"/>
                </a:lnTo>
                <a:lnTo>
                  <a:pt x="47880" y="41350"/>
                </a:lnTo>
                <a:lnTo>
                  <a:pt x="47940" y="41420"/>
                </a:lnTo>
                <a:lnTo>
                  <a:pt x="47960" y="41510"/>
                </a:lnTo>
                <a:lnTo>
                  <a:pt x="47940" y="41980"/>
                </a:lnTo>
                <a:lnTo>
                  <a:pt x="47950" y="42070"/>
                </a:lnTo>
                <a:lnTo>
                  <a:pt x="48000" y="42150"/>
                </a:lnTo>
                <a:lnTo>
                  <a:pt x="48090" y="42220"/>
                </a:lnTo>
                <a:lnTo>
                  <a:pt x="48260" y="42250"/>
                </a:lnTo>
                <a:lnTo>
                  <a:pt x="48380" y="42250"/>
                </a:lnTo>
                <a:lnTo>
                  <a:pt x="48480" y="42210"/>
                </a:lnTo>
                <a:lnTo>
                  <a:pt x="48930" y="42020"/>
                </a:lnTo>
                <a:lnTo>
                  <a:pt x="49050" y="42010"/>
                </a:lnTo>
                <a:lnTo>
                  <a:pt x="49150" y="42040"/>
                </a:lnTo>
                <a:lnTo>
                  <a:pt x="49210" y="42090"/>
                </a:lnTo>
                <a:lnTo>
                  <a:pt x="49530" y="42520"/>
                </a:lnTo>
                <a:lnTo>
                  <a:pt x="49620" y="42590"/>
                </a:lnTo>
                <a:lnTo>
                  <a:pt x="49710" y="42640"/>
                </a:lnTo>
                <a:lnTo>
                  <a:pt x="49800" y="42660"/>
                </a:lnTo>
                <a:lnTo>
                  <a:pt x="50350" y="42700"/>
                </a:lnTo>
                <a:lnTo>
                  <a:pt x="50480" y="42720"/>
                </a:lnTo>
                <a:lnTo>
                  <a:pt x="50580" y="42750"/>
                </a:lnTo>
                <a:lnTo>
                  <a:pt x="50670" y="42790"/>
                </a:lnTo>
                <a:lnTo>
                  <a:pt x="50740" y="42850"/>
                </a:lnTo>
                <a:lnTo>
                  <a:pt x="50810" y="42930"/>
                </a:lnTo>
                <a:lnTo>
                  <a:pt x="51120" y="43430"/>
                </a:lnTo>
                <a:lnTo>
                  <a:pt x="50940" y="43510"/>
                </a:lnTo>
                <a:lnTo>
                  <a:pt x="50850" y="43760"/>
                </a:lnTo>
                <a:lnTo>
                  <a:pt x="50740" y="43960"/>
                </a:lnTo>
                <a:lnTo>
                  <a:pt x="50700" y="44080"/>
                </a:lnTo>
                <a:lnTo>
                  <a:pt x="50690" y="44220"/>
                </a:lnTo>
                <a:lnTo>
                  <a:pt x="50690" y="44330"/>
                </a:lnTo>
                <a:lnTo>
                  <a:pt x="50680" y="44430"/>
                </a:lnTo>
                <a:lnTo>
                  <a:pt x="50620" y="44520"/>
                </a:lnTo>
                <a:lnTo>
                  <a:pt x="51200" y="45390"/>
                </a:lnTo>
                <a:lnTo>
                  <a:pt x="51340" y="45530"/>
                </a:lnTo>
                <a:lnTo>
                  <a:pt x="51410" y="45720"/>
                </a:lnTo>
                <a:lnTo>
                  <a:pt x="51400" y="46610"/>
                </a:lnTo>
                <a:lnTo>
                  <a:pt x="51100" y="48390"/>
                </a:lnTo>
                <a:lnTo>
                  <a:pt x="51130" y="48900"/>
                </a:lnTo>
                <a:lnTo>
                  <a:pt x="51430" y="49680"/>
                </a:lnTo>
                <a:lnTo>
                  <a:pt x="51740" y="51430"/>
                </a:lnTo>
                <a:lnTo>
                  <a:pt x="51900" y="51640"/>
                </a:lnTo>
                <a:lnTo>
                  <a:pt x="52460" y="51480"/>
                </a:lnTo>
                <a:lnTo>
                  <a:pt x="52640" y="51670"/>
                </a:lnTo>
                <a:lnTo>
                  <a:pt x="52820" y="52190"/>
                </a:lnTo>
                <a:lnTo>
                  <a:pt x="53110" y="52600"/>
                </a:lnTo>
                <a:lnTo>
                  <a:pt x="53290" y="52700"/>
                </a:lnTo>
                <a:lnTo>
                  <a:pt x="53350" y="52720"/>
                </a:lnTo>
                <a:lnTo>
                  <a:pt x="53870" y="52890"/>
                </a:lnTo>
                <a:lnTo>
                  <a:pt x="54000" y="52960"/>
                </a:lnTo>
                <a:lnTo>
                  <a:pt x="54090" y="53020"/>
                </a:lnTo>
                <a:lnTo>
                  <a:pt x="54270" y="53130"/>
                </a:lnTo>
                <a:lnTo>
                  <a:pt x="54520" y="53210"/>
                </a:lnTo>
                <a:lnTo>
                  <a:pt x="55090" y="53310"/>
                </a:lnTo>
                <a:lnTo>
                  <a:pt x="56940" y="53290"/>
                </a:lnTo>
                <a:lnTo>
                  <a:pt x="57840" y="53080"/>
                </a:lnTo>
                <a:lnTo>
                  <a:pt x="58020" y="53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