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Pomeroon-Supenaam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Pomeroon-Supena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930" y="21930"/>
                </a:moveTo>
                <a:lnTo>
                  <a:pt x="33010" y="21920"/>
                </a:lnTo>
                <a:lnTo>
                  <a:pt x="33220" y="21980"/>
                </a:lnTo>
                <a:lnTo>
                  <a:pt x="33660" y="22140"/>
                </a:lnTo>
                <a:lnTo>
                  <a:pt x="34040" y="22370"/>
                </a:lnTo>
                <a:lnTo>
                  <a:pt x="34320" y="22650"/>
                </a:lnTo>
                <a:lnTo>
                  <a:pt x="34420" y="22710"/>
                </a:lnTo>
                <a:lnTo>
                  <a:pt x="34510" y="22720"/>
                </a:lnTo>
                <a:lnTo>
                  <a:pt x="34680" y="22660"/>
                </a:lnTo>
                <a:lnTo>
                  <a:pt x="34820" y="22670"/>
                </a:lnTo>
                <a:lnTo>
                  <a:pt x="35040" y="22720"/>
                </a:lnTo>
                <a:lnTo>
                  <a:pt x="35420" y="22900"/>
                </a:lnTo>
                <a:lnTo>
                  <a:pt x="35860" y="23010"/>
                </a:lnTo>
                <a:lnTo>
                  <a:pt x="35940" y="22990"/>
                </a:lnTo>
                <a:lnTo>
                  <a:pt x="36020" y="22960"/>
                </a:lnTo>
                <a:lnTo>
                  <a:pt x="36100" y="22900"/>
                </a:lnTo>
                <a:lnTo>
                  <a:pt x="36190" y="22820"/>
                </a:lnTo>
                <a:lnTo>
                  <a:pt x="36270" y="22740"/>
                </a:lnTo>
                <a:lnTo>
                  <a:pt x="36330" y="22660"/>
                </a:lnTo>
                <a:lnTo>
                  <a:pt x="36380" y="22590"/>
                </a:lnTo>
                <a:lnTo>
                  <a:pt x="36450" y="22520"/>
                </a:lnTo>
                <a:lnTo>
                  <a:pt x="36550" y="22450"/>
                </a:lnTo>
                <a:lnTo>
                  <a:pt x="36740" y="22420"/>
                </a:lnTo>
                <a:lnTo>
                  <a:pt x="37230" y="22600"/>
                </a:lnTo>
                <a:lnTo>
                  <a:pt x="37350" y="22610"/>
                </a:lnTo>
                <a:lnTo>
                  <a:pt x="37450" y="22590"/>
                </a:lnTo>
                <a:lnTo>
                  <a:pt x="37540" y="22530"/>
                </a:lnTo>
                <a:lnTo>
                  <a:pt x="37620" y="22460"/>
                </a:lnTo>
                <a:lnTo>
                  <a:pt x="37730" y="22280"/>
                </a:lnTo>
                <a:lnTo>
                  <a:pt x="37800" y="22200"/>
                </a:lnTo>
                <a:lnTo>
                  <a:pt x="37970" y="22040"/>
                </a:lnTo>
                <a:lnTo>
                  <a:pt x="38030" y="21950"/>
                </a:lnTo>
                <a:lnTo>
                  <a:pt x="38080" y="21800"/>
                </a:lnTo>
                <a:lnTo>
                  <a:pt x="38100" y="21730"/>
                </a:lnTo>
                <a:lnTo>
                  <a:pt x="38190" y="21650"/>
                </a:lnTo>
                <a:lnTo>
                  <a:pt x="38330" y="21580"/>
                </a:lnTo>
                <a:lnTo>
                  <a:pt x="38700" y="21480"/>
                </a:lnTo>
                <a:lnTo>
                  <a:pt x="38880" y="21460"/>
                </a:lnTo>
                <a:lnTo>
                  <a:pt x="39000" y="21470"/>
                </a:lnTo>
                <a:lnTo>
                  <a:pt x="40780" y="22450"/>
                </a:lnTo>
                <a:lnTo>
                  <a:pt x="42060" y="22750"/>
                </a:lnTo>
                <a:lnTo>
                  <a:pt x="42140" y="22790"/>
                </a:lnTo>
                <a:lnTo>
                  <a:pt x="42220" y="22860"/>
                </a:lnTo>
                <a:lnTo>
                  <a:pt x="43240" y="23910"/>
                </a:lnTo>
                <a:lnTo>
                  <a:pt x="43310" y="23960"/>
                </a:lnTo>
                <a:lnTo>
                  <a:pt x="43410" y="24010"/>
                </a:lnTo>
                <a:lnTo>
                  <a:pt x="43750" y="23980"/>
                </a:lnTo>
                <a:lnTo>
                  <a:pt x="43840" y="24000"/>
                </a:lnTo>
                <a:lnTo>
                  <a:pt x="43920" y="24040"/>
                </a:lnTo>
                <a:lnTo>
                  <a:pt x="44100" y="24190"/>
                </a:lnTo>
                <a:lnTo>
                  <a:pt x="44840" y="24430"/>
                </a:lnTo>
                <a:lnTo>
                  <a:pt x="45010" y="24460"/>
                </a:lnTo>
                <a:lnTo>
                  <a:pt x="45150" y="24460"/>
                </a:lnTo>
                <a:lnTo>
                  <a:pt x="45410" y="24250"/>
                </a:lnTo>
                <a:lnTo>
                  <a:pt x="45560" y="24140"/>
                </a:lnTo>
                <a:lnTo>
                  <a:pt x="45600" y="24090"/>
                </a:lnTo>
                <a:lnTo>
                  <a:pt x="45640" y="23860"/>
                </a:lnTo>
                <a:lnTo>
                  <a:pt x="45660" y="23790"/>
                </a:lnTo>
                <a:lnTo>
                  <a:pt x="45710" y="23740"/>
                </a:lnTo>
                <a:lnTo>
                  <a:pt x="45770" y="23680"/>
                </a:lnTo>
                <a:lnTo>
                  <a:pt x="45910" y="23630"/>
                </a:lnTo>
                <a:lnTo>
                  <a:pt x="46010" y="23620"/>
                </a:lnTo>
                <a:lnTo>
                  <a:pt x="46100" y="23620"/>
                </a:lnTo>
                <a:lnTo>
                  <a:pt x="46650" y="23750"/>
                </a:lnTo>
                <a:lnTo>
                  <a:pt x="47310" y="24050"/>
                </a:lnTo>
                <a:lnTo>
                  <a:pt x="47310" y="24300"/>
                </a:lnTo>
                <a:lnTo>
                  <a:pt x="47070" y="25090"/>
                </a:lnTo>
                <a:lnTo>
                  <a:pt x="47040" y="25290"/>
                </a:lnTo>
                <a:lnTo>
                  <a:pt x="47080" y="25440"/>
                </a:lnTo>
                <a:lnTo>
                  <a:pt x="47170" y="25490"/>
                </a:lnTo>
                <a:lnTo>
                  <a:pt x="47260" y="25520"/>
                </a:lnTo>
                <a:lnTo>
                  <a:pt x="47560" y="25580"/>
                </a:lnTo>
                <a:lnTo>
                  <a:pt x="47630" y="25620"/>
                </a:lnTo>
                <a:lnTo>
                  <a:pt x="47770" y="25710"/>
                </a:lnTo>
                <a:lnTo>
                  <a:pt x="47830" y="25740"/>
                </a:lnTo>
                <a:lnTo>
                  <a:pt x="48270" y="25900"/>
                </a:lnTo>
                <a:lnTo>
                  <a:pt x="48420" y="25930"/>
                </a:lnTo>
                <a:lnTo>
                  <a:pt x="48580" y="25940"/>
                </a:lnTo>
                <a:lnTo>
                  <a:pt x="48660" y="25930"/>
                </a:lnTo>
                <a:lnTo>
                  <a:pt x="48730" y="25920"/>
                </a:lnTo>
                <a:lnTo>
                  <a:pt x="48800" y="25900"/>
                </a:lnTo>
                <a:lnTo>
                  <a:pt x="48870" y="25860"/>
                </a:lnTo>
                <a:lnTo>
                  <a:pt x="49100" y="25620"/>
                </a:lnTo>
                <a:lnTo>
                  <a:pt x="49170" y="25560"/>
                </a:lnTo>
                <a:lnTo>
                  <a:pt x="49310" y="25550"/>
                </a:lnTo>
                <a:lnTo>
                  <a:pt x="49640" y="25660"/>
                </a:lnTo>
                <a:lnTo>
                  <a:pt x="49760" y="25850"/>
                </a:lnTo>
                <a:lnTo>
                  <a:pt x="49770" y="25920"/>
                </a:lnTo>
                <a:lnTo>
                  <a:pt x="49820" y="26420"/>
                </a:lnTo>
                <a:lnTo>
                  <a:pt x="49890" y="26580"/>
                </a:lnTo>
                <a:lnTo>
                  <a:pt x="49990" y="26690"/>
                </a:lnTo>
                <a:lnTo>
                  <a:pt x="50100" y="26750"/>
                </a:lnTo>
                <a:lnTo>
                  <a:pt x="50320" y="26810"/>
                </a:lnTo>
                <a:lnTo>
                  <a:pt x="50500" y="26820"/>
                </a:lnTo>
                <a:lnTo>
                  <a:pt x="50580" y="26810"/>
                </a:lnTo>
                <a:lnTo>
                  <a:pt x="50640" y="26800"/>
                </a:lnTo>
                <a:lnTo>
                  <a:pt x="50790" y="26750"/>
                </a:lnTo>
                <a:lnTo>
                  <a:pt x="50900" y="26720"/>
                </a:lnTo>
                <a:lnTo>
                  <a:pt x="51000" y="26730"/>
                </a:lnTo>
                <a:lnTo>
                  <a:pt x="51060" y="26840"/>
                </a:lnTo>
                <a:lnTo>
                  <a:pt x="51060" y="26930"/>
                </a:lnTo>
                <a:lnTo>
                  <a:pt x="51250" y="27390"/>
                </a:lnTo>
                <a:lnTo>
                  <a:pt x="51460" y="27750"/>
                </a:lnTo>
                <a:lnTo>
                  <a:pt x="51490" y="27940"/>
                </a:lnTo>
                <a:lnTo>
                  <a:pt x="51420" y="28640"/>
                </a:lnTo>
                <a:lnTo>
                  <a:pt x="51370" y="28910"/>
                </a:lnTo>
                <a:lnTo>
                  <a:pt x="51330" y="29340"/>
                </a:lnTo>
                <a:lnTo>
                  <a:pt x="51380" y="29480"/>
                </a:lnTo>
                <a:lnTo>
                  <a:pt x="51440" y="29560"/>
                </a:lnTo>
                <a:lnTo>
                  <a:pt x="51510" y="29580"/>
                </a:lnTo>
                <a:lnTo>
                  <a:pt x="51660" y="29610"/>
                </a:lnTo>
                <a:lnTo>
                  <a:pt x="52270" y="29640"/>
                </a:lnTo>
                <a:lnTo>
                  <a:pt x="52410" y="29670"/>
                </a:lnTo>
                <a:lnTo>
                  <a:pt x="52540" y="29720"/>
                </a:lnTo>
                <a:lnTo>
                  <a:pt x="53270" y="30110"/>
                </a:lnTo>
                <a:lnTo>
                  <a:pt x="53380" y="30150"/>
                </a:lnTo>
                <a:lnTo>
                  <a:pt x="53480" y="30150"/>
                </a:lnTo>
                <a:lnTo>
                  <a:pt x="53540" y="30120"/>
                </a:lnTo>
                <a:lnTo>
                  <a:pt x="53630" y="30090"/>
                </a:lnTo>
                <a:lnTo>
                  <a:pt x="53700" y="30090"/>
                </a:lnTo>
                <a:lnTo>
                  <a:pt x="53890" y="30170"/>
                </a:lnTo>
                <a:lnTo>
                  <a:pt x="53910" y="30180"/>
                </a:lnTo>
                <a:lnTo>
                  <a:pt x="53880" y="30320"/>
                </a:lnTo>
                <a:lnTo>
                  <a:pt x="53060" y="31490"/>
                </a:lnTo>
                <a:lnTo>
                  <a:pt x="53110" y="31520"/>
                </a:lnTo>
                <a:lnTo>
                  <a:pt x="53140" y="31560"/>
                </a:lnTo>
                <a:lnTo>
                  <a:pt x="53520" y="31220"/>
                </a:lnTo>
                <a:lnTo>
                  <a:pt x="53650" y="31140"/>
                </a:lnTo>
                <a:lnTo>
                  <a:pt x="53680" y="31090"/>
                </a:lnTo>
                <a:lnTo>
                  <a:pt x="53720" y="31020"/>
                </a:lnTo>
                <a:lnTo>
                  <a:pt x="53770" y="30980"/>
                </a:lnTo>
                <a:lnTo>
                  <a:pt x="53930" y="31060"/>
                </a:lnTo>
                <a:lnTo>
                  <a:pt x="54040" y="31070"/>
                </a:lnTo>
                <a:lnTo>
                  <a:pt x="54100" y="31070"/>
                </a:lnTo>
                <a:lnTo>
                  <a:pt x="54120" y="31200"/>
                </a:lnTo>
                <a:lnTo>
                  <a:pt x="54120" y="31750"/>
                </a:lnTo>
                <a:lnTo>
                  <a:pt x="54150" y="31990"/>
                </a:lnTo>
                <a:lnTo>
                  <a:pt x="54450" y="32580"/>
                </a:lnTo>
                <a:lnTo>
                  <a:pt x="54490" y="32800"/>
                </a:lnTo>
                <a:lnTo>
                  <a:pt x="54480" y="32910"/>
                </a:lnTo>
                <a:lnTo>
                  <a:pt x="54460" y="33020"/>
                </a:lnTo>
                <a:lnTo>
                  <a:pt x="54420" y="33130"/>
                </a:lnTo>
                <a:lnTo>
                  <a:pt x="54360" y="33220"/>
                </a:lnTo>
                <a:lnTo>
                  <a:pt x="54330" y="33310"/>
                </a:lnTo>
                <a:lnTo>
                  <a:pt x="54380" y="33410"/>
                </a:lnTo>
                <a:lnTo>
                  <a:pt x="54450" y="33520"/>
                </a:lnTo>
                <a:lnTo>
                  <a:pt x="54490" y="33640"/>
                </a:lnTo>
                <a:lnTo>
                  <a:pt x="54310" y="35290"/>
                </a:lnTo>
                <a:lnTo>
                  <a:pt x="54320" y="35540"/>
                </a:lnTo>
                <a:lnTo>
                  <a:pt x="54450" y="35840"/>
                </a:lnTo>
                <a:lnTo>
                  <a:pt x="54490" y="35970"/>
                </a:lnTo>
                <a:lnTo>
                  <a:pt x="54490" y="36980"/>
                </a:lnTo>
                <a:lnTo>
                  <a:pt x="54450" y="37280"/>
                </a:lnTo>
                <a:lnTo>
                  <a:pt x="54290" y="37510"/>
                </a:lnTo>
                <a:lnTo>
                  <a:pt x="53980" y="38160"/>
                </a:lnTo>
                <a:lnTo>
                  <a:pt x="53930" y="38440"/>
                </a:lnTo>
                <a:lnTo>
                  <a:pt x="53980" y="39220"/>
                </a:lnTo>
                <a:lnTo>
                  <a:pt x="53900" y="40010"/>
                </a:lnTo>
                <a:lnTo>
                  <a:pt x="53910" y="40860"/>
                </a:lnTo>
                <a:lnTo>
                  <a:pt x="53840" y="41380"/>
                </a:lnTo>
                <a:lnTo>
                  <a:pt x="53700" y="41880"/>
                </a:lnTo>
                <a:lnTo>
                  <a:pt x="53470" y="42390"/>
                </a:lnTo>
                <a:lnTo>
                  <a:pt x="53190" y="42930"/>
                </a:lnTo>
                <a:lnTo>
                  <a:pt x="52980" y="43150"/>
                </a:lnTo>
                <a:lnTo>
                  <a:pt x="52690" y="43240"/>
                </a:lnTo>
                <a:lnTo>
                  <a:pt x="51620" y="43410"/>
                </a:lnTo>
                <a:lnTo>
                  <a:pt x="51120" y="43430"/>
                </a:lnTo>
                <a:lnTo>
                  <a:pt x="50810" y="42930"/>
                </a:lnTo>
                <a:lnTo>
                  <a:pt x="50740" y="42850"/>
                </a:lnTo>
                <a:lnTo>
                  <a:pt x="50670" y="42790"/>
                </a:lnTo>
                <a:lnTo>
                  <a:pt x="50580" y="42750"/>
                </a:lnTo>
                <a:lnTo>
                  <a:pt x="50480" y="42720"/>
                </a:lnTo>
                <a:lnTo>
                  <a:pt x="50350" y="42700"/>
                </a:lnTo>
                <a:lnTo>
                  <a:pt x="49800" y="42660"/>
                </a:lnTo>
                <a:lnTo>
                  <a:pt x="49710" y="42640"/>
                </a:lnTo>
                <a:lnTo>
                  <a:pt x="49620" y="42590"/>
                </a:lnTo>
                <a:lnTo>
                  <a:pt x="49530" y="42520"/>
                </a:lnTo>
                <a:lnTo>
                  <a:pt x="49210" y="42090"/>
                </a:lnTo>
                <a:lnTo>
                  <a:pt x="49150" y="42040"/>
                </a:lnTo>
                <a:lnTo>
                  <a:pt x="49050" y="42010"/>
                </a:lnTo>
                <a:lnTo>
                  <a:pt x="48930" y="42020"/>
                </a:lnTo>
                <a:lnTo>
                  <a:pt x="48480" y="42210"/>
                </a:lnTo>
                <a:lnTo>
                  <a:pt x="48380" y="42250"/>
                </a:lnTo>
                <a:lnTo>
                  <a:pt x="48260" y="42250"/>
                </a:lnTo>
                <a:lnTo>
                  <a:pt x="48090" y="42220"/>
                </a:lnTo>
                <a:lnTo>
                  <a:pt x="48000" y="42150"/>
                </a:lnTo>
                <a:lnTo>
                  <a:pt x="47950" y="42070"/>
                </a:lnTo>
                <a:lnTo>
                  <a:pt x="47940" y="41980"/>
                </a:lnTo>
                <a:lnTo>
                  <a:pt x="47960" y="41510"/>
                </a:lnTo>
                <a:lnTo>
                  <a:pt x="47940" y="41420"/>
                </a:lnTo>
                <a:lnTo>
                  <a:pt x="47880" y="41350"/>
                </a:lnTo>
                <a:lnTo>
                  <a:pt x="47720" y="41200"/>
                </a:lnTo>
                <a:lnTo>
                  <a:pt x="47640" y="41110"/>
                </a:lnTo>
                <a:lnTo>
                  <a:pt x="47570" y="41020"/>
                </a:lnTo>
                <a:lnTo>
                  <a:pt x="47400" y="40670"/>
                </a:lnTo>
                <a:lnTo>
                  <a:pt x="47340" y="40590"/>
                </a:lnTo>
                <a:lnTo>
                  <a:pt x="47110" y="40360"/>
                </a:lnTo>
                <a:lnTo>
                  <a:pt x="46840" y="40010"/>
                </a:lnTo>
                <a:lnTo>
                  <a:pt x="46760" y="39930"/>
                </a:lnTo>
                <a:lnTo>
                  <a:pt x="46670" y="39850"/>
                </a:lnTo>
                <a:lnTo>
                  <a:pt x="46580" y="39810"/>
                </a:lnTo>
                <a:lnTo>
                  <a:pt x="46480" y="39800"/>
                </a:lnTo>
                <a:lnTo>
                  <a:pt x="46360" y="39820"/>
                </a:lnTo>
                <a:lnTo>
                  <a:pt x="46270" y="39850"/>
                </a:lnTo>
                <a:lnTo>
                  <a:pt x="45820" y="40100"/>
                </a:lnTo>
                <a:lnTo>
                  <a:pt x="45700" y="40210"/>
                </a:lnTo>
                <a:lnTo>
                  <a:pt x="45560" y="40360"/>
                </a:lnTo>
                <a:lnTo>
                  <a:pt x="45330" y="40650"/>
                </a:lnTo>
                <a:lnTo>
                  <a:pt x="45160" y="40950"/>
                </a:lnTo>
                <a:lnTo>
                  <a:pt x="45100" y="41040"/>
                </a:lnTo>
                <a:lnTo>
                  <a:pt x="44990" y="41140"/>
                </a:lnTo>
                <a:lnTo>
                  <a:pt x="44780" y="41260"/>
                </a:lnTo>
                <a:lnTo>
                  <a:pt x="44650" y="41300"/>
                </a:lnTo>
                <a:lnTo>
                  <a:pt x="44530" y="41330"/>
                </a:lnTo>
                <a:lnTo>
                  <a:pt x="44450" y="41330"/>
                </a:lnTo>
                <a:lnTo>
                  <a:pt x="44270" y="41320"/>
                </a:lnTo>
                <a:lnTo>
                  <a:pt x="44080" y="41290"/>
                </a:lnTo>
                <a:lnTo>
                  <a:pt x="43160" y="41010"/>
                </a:lnTo>
                <a:lnTo>
                  <a:pt x="43090" y="41010"/>
                </a:lnTo>
                <a:lnTo>
                  <a:pt x="43040" y="41020"/>
                </a:lnTo>
                <a:lnTo>
                  <a:pt x="42970" y="41060"/>
                </a:lnTo>
                <a:lnTo>
                  <a:pt x="42440" y="41410"/>
                </a:lnTo>
                <a:lnTo>
                  <a:pt x="42090" y="41740"/>
                </a:lnTo>
                <a:lnTo>
                  <a:pt x="42030" y="41820"/>
                </a:lnTo>
                <a:lnTo>
                  <a:pt x="41990" y="41930"/>
                </a:lnTo>
                <a:lnTo>
                  <a:pt x="41990" y="42070"/>
                </a:lnTo>
                <a:lnTo>
                  <a:pt x="42080" y="42530"/>
                </a:lnTo>
                <a:lnTo>
                  <a:pt x="42170" y="43550"/>
                </a:lnTo>
                <a:lnTo>
                  <a:pt x="42040" y="43790"/>
                </a:lnTo>
                <a:lnTo>
                  <a:pt x="41340" y="43850"/>
                </a:lnTo>
                <a:lnTo>
                  <a:pt x="41140" y="43850"/>
                </a:lnTo>
                <a:lnTo>
                  <a:pt x="40030" y="43620"/>
                </a:lnTo>
                <a:lnTo>
                  <a:pt x="39840" y="43630"/>
                </a:lnTo>
                <a:lnTo>
                  <a:pt x="39450" y="43690"/>
                </a:lnTo>
                <a:lnTo>
                  <a:pt x="38910" y="43660"/>
                </a:lnTo>
                <a:lnTo>
                  <a:pt x="38820" y="43660"/>
                </a:lnTo>
                <a:lnTo>
                  <a:pt x="38740" y="43680"/>
                </a:lnTo>
                <a:lnTo>
                  <a:pt x="37940" y="43930"/>
                </a:lnTo>
                <a:lnTo>
                  <a:pt x="37800" y="44000"/>
                </a:lnTo>
                <a:lnTo>
                  <a:pt x="37680" y="44110"/>
                </a:lnTo>
                <a:lnTo>
                  <a:pt x="37570" y="44260"/>
                </a:lnTo>
                <a:lnTo>
                  <a:pt x="37430" y="44540"/>
                </a:lnTo>
                <a:lnTo>
                  <a:pt x="37310" y="44910"/>
                </a:lnTo>
                <a:lnTo>
                  <a:pt x="37090" y="45380"/>
                </a:lnTo>
                <a:lnTo>
                  <a:pt x="37040" y="45550"/>
                </a:lnTo>
                <a:lnTo>
                  <a:pt x="36940" y="45680"/>
                </a:lnTo>
                <a:lnTo>
                  <a:pt x="36770" y="45840"/>
                </a:lnTo>
                <a:lnTo>
                  <a:pt x="36190" y="46290"/>
                </a:lnTo>
                <a:lnTo>
                  <a:pt x="35950" y="46550"/>
                </a:lnTo>
                <a:lnTo>
                  <a:pt x="35840" y="46630"/>
                </a:lnTo>
                <a:lnTo>
                  <a:pt x="35810" y="46600"/>
                </a:lnTo>
                <a:lnTo>
                  <a:pt x="35420" y="45690"/>
                </a:lnTo>
                <a:lnTo>
                  <a:pt x="35320" y="45550"/>
                </a:lnTo>
                <a:lnTo>
                  <a:pt x="34760" y="45750"/>
                </a:lnTo>
                <a:lnTo>
                  <a:pt x="34590" y="45590"/>
                </a:lnTo>
                <a:lnTo>
                  <a:pt x="34470" y="45300"/>
                </a:lnTo>
                <a:lnTo>
                  <a:pt x="34310" y="45250"/>
                </a:lnTo>
                <a:lnTo>
                  <a:pt x="33800" y="45380"/>
                </a:lnTo>
                <a:lnTo>
                  <a:pt x="33570" y="45500"/>
                </a:lnTo>
                <a:lnTo>
                  <a:pt x="33080" y="46000"/>
                </a:lnTo>
                <a:lnTo>
                  <a:pt x="32840" y="46160"/>
                </a:lnTo>
                <a:lnTo>
                  <a:pt x="32570" y="46170"/>
                </a:lnTo>
                <a:lnTo>
                  <a:pt x="32030" y="45980"/>
                </a:lnTo>
                <a:lnTo>
                  <a:pt x="31780" y="45990"/>
                </a:lnTo>
                <a:lnTo>
                  <a:pt x="31680" y="46070"/>
                </a:lnTo>
                <a:lnTo>
                  <a:pt x="31540" y="46310"/>
                </a:lnTo>
                <a:lnTo>
                  <a:pt x="31420" y="46400"/>
                </a:lnTo>
                <a:lnTo>
                  <a:pt x="31330" y="46390"/>
                </a:lnTo>
                <a:lnTo>
                  <a:pt x="31250" y="46330"/>
                </a:lnTo>
                <a:lnTo>
                  <a:pt x="31160" y="46240"/>
                </a:lnTo>
                <a:lnTo>
                  <a:pt x="31070" y="46180"/>
                </a:lnTo>
                <a:lnTo>
                  <a:pt x="30830" y="46130"/>
                </a:lnTo>
                <a:lnTo>
                  <a:pt x="30130" y="46230"/>
                </a:lnTo>
                <a:lnTo>
                  <a:pt x="29950" y="46210"/>
                </a:lnTo>
                <a:lnTo>
                  <a:pt x="29820" y="46140"/>
                </a:lnTo>
                <a:lnTo>
                  <a:pt x="29690" y="46070"/>
                </a:lnTo>
                <a:lnTo>
                  <a:pt x="29540" y="46000"/>
                </a:lnTo>
                <a:lnTo>
                  <a:pt x="29400" y="45970"/>
                </a:lnTo>
                <a:lnTo>
                  <a:pt x="28670" y="45920"/>
                </a:lnTo>
                <a:lnTo>
                  <a:pt x="28400" y="45930"/>
                </a:lnTo>
                <a:lnTo>
                  <a:pt x="27910" y="46040"/>
                </a:lnTo>
                <a:lnTo>
                  <a:pt x="27880" y="46010"/>
                </a:lnTo>
                <a:lnTo>
                  <a:pt x="20030" y="37140"/>
                </a:lnTo>
                <a:lnTo>
                  <a:pt x="19890" y="36980"/>
                </a:lnTo>
                <a:lnTo>
                  <a:pt x="19870" y="36790"/>
                </a:lnTo>
                <a:lnTo>
                  <a:pt x="19920" y="36740"/>
                </a:lnTo>
                <a:lnTo>
                  <a:pt x="19940" y="36730"/>
                </a:lnTo>
                <a:lnTo>
                  <a:pt x="20170" y="36690"/>
                </a:lnTo>
                <a:lnTo>
                  <a:pt x="20320" y="36590"/>
                </a:lnTo>
                <a:lnTo>
                  <a:pt x="20320" y="36520"/>
                </a:lnTo>
                <a:lnTo>
                  <a:pt x="20500" y="36370"/>
                </a:lnTo>
                <a:lnTo>
                  <a:pt x="21000" y="35580"/>
                </a:lnTo>
                <a:lnTo>
                  <a:pt x="21130" y="35480"/>
                </a:lnTo>
                <a:lnTo>
                  <a:pt x="21180" y="35410"/>
                </a:lnTo>
                <a:lnTo>
                  <a:pt x="21220" y="35380"/>
                </a:lnTo>
                <a:lnTo>
                  <a:pt x="21260" y="35340"/>
                </a:lnTo>
                <a:lnTo>
                  <a:pt x="21300" y="35270"/>
                </a:lnTo>
                <a:lnTo>
                  <a:pt x="21330" y="35240"/>
                </a:lnTo>
                <a:lnTo>
                  <a:pt x="21370" y="35210"/>
                </a:lnTo>
                <a:lnTo>
                  <a:pt x="21380" y="35180"/>
                </a:lnTo>
                <a:lnTo>
                  <a:pt x="21390" y="35050"/>
                </a:lnTo>
                <a:lnTo>
                  <a:pt x="21420" y="35000"/>
                </a:lnTo>
                <a:lnTo>
                  <a:pt x="21490" y="34990"/>
                </a:lnTo>
                <a:lnTo>
                  <a:pt x="21620" y="35020"/>
                </a:lnTo>
                <a:lnTo>
                  <a:pt x="21670" y="35020"/>
                </a:lnTo>
                <a:lnTo>
                  <a:pt x="21810" y="34990"/>
                </a:lnTo>
                <a:lnTo>
                  <a:pt x="21880" y="34900"/>
                </a:lnTo>
                <a:lnTo>
                  <a:pt x="21990" y="34830"/>
                </a:lnTo>
                <a:lnTo>
                  <a:pt x="22060" y="34860"/>
                </a:lnTo>
                <a:lnTo>
                  <a:pt x="22110" y="34920"/>
                </a:lnTo>
                <a:lnTo>
                  <a:pt x="22200" y="34950"/>
                </a:lnTo>
                <a:lnTo>
                  <a:pt x="22260" y="34910"/>
                </a:lnTo>
                <a:lnTo>
                  <a:pt x="22300" y="34830"/>
                </a:lnTo>
                <a:lnTo>
                  <a:pt x="22330" y="34780"/>
                </a:lnTo>
                <a:lnTo>
                  <a:pt x="22450" y="34790"/>
                </a:lnTo>
                <a:lnTo>
                  <a:pt x="22480" y="34790"/>
                </a:lnTo>
                <a:lnTo>
                  <a:pt x="22530" y="34670"/>
                </a:lnTo>
                <a:lnTo>
                  <a:pt x="22600" y="34450"/>
                </a:lnTo>
                <a:lnTo>
                  <a:pt x="22610" y="34350"/>
                </a:lnTo>
                <a:lnTo>
                  <a:pt x="22580" y="34180"/>
                </a:lnTo>
                <a:lnTo>
                  <a:pt x="22580" y="34080"/>
                </a:lnTo>
                <a:lnTo>
                  <a:pt x="22600" y="34050"/>
                </a:lnTo>
                <a:lnTo>
                  <a:pt x="22670" y="33970"/>
                </a:lnTo>
                <a:lnTo>
                  <a:pt x="22810" y="33970"/>
                </a:lnTo>
                <a:lnTo>
                  <a:pt x="22960" y="33960"/>
                </a:lnTo>
                <a:lnTo>
                  <a:pt x="23160" y="34010"/>
                </a:lnTo>
                <a:lnTo>
                  <a:pt x="23240" y="34010"/>
                </a:lnTo>
                <a:lnTo>
                  <a:pt x="23300" y="33940"/>
                </a:lnTo>
                <a:lnTo>
                  <a:pt x="23350" y="33910"/>
                </a:lnTo>
                <a:lnTo>
                  <a:pt x="23380" y="33890"/>
                </a:lnTo>
                <a:lnTo>
                  <a:pt x="23360" y="33810"/>
                </a:lnTo>
                <a:lnTo>
                  <a:pt x="23340" y="33750"/>
                </a:lnTo>
                <a:lnTo>
                  <a:pt x="23330" y="33710"/>
                </a:lnTo>
                <a:lnTo>
                  <a:pt x="23270" y="33690"/>
                </a:lnTo>
                <a:lnTo>
                  <a:pt x="23220" y="33620"/>
                </a:lnTo>
                <a:lnTo>
                  <a:pt x="23200" y="33590"/>
                </a:lnTo>
                <a:lnTo>
                  <a:pt x="23200" y="33540"/>
                </a:lnTo>
                <a:lnTo>
                  <a:pt x="23270" y="33080"/>
                </a:lnTo>
                <a:lnTo>
                  <a:pt x="23340" y="32990"/>
                </a:lnTo>
                <a:lnTo>
                  <a:pt x="23380" y="32900"/>
                </a:lnTo>
                <a:lnTo>
                  <a:pt x="23310" y="32880"/>
                </a:lnTo>
                <a:lnTo>
                  <a:pt x="23200" y="32850"/>
                </a:lnTo>
                <a:lnTo>
                  <a:pt x="23140" y="32820"/>
                </a:lnTo>
                <a:lnTo>
                  <a:pt x="23130" y="32800"/>
                </a:lnTo>
                <a:lnTo>
                  <a:pt x="23100" y="32750"/>
                </a:lnTo>
                <a:lnTo>
                  <a:pt x="23100" y="32720"/>
                </a:lnTo>
                <a:lnTo>
                  <a:pt x="23070" y="32710"/>
                </a:lnTo>
                <a:lnTo>
                  <a:pt x="22920" y="32620"/>
                </a:lnTo>
                <a:lnTo>
                  <a:pt x="22890" y="32580"/>
                </a:lnTo>
                <a:lnTo>
                  <a:pt x="22840" y="32470"/>
                </a:lnTo>
                <a:lnTo>
                  <a:pt x="22790" y="32330"/>
                </a:lnTo>
                <a:lnTo>
                  <a:pt x="22740" y="32270"/>
                </a:lnTo>
                <a:lnTo>
                  <a:pt x="22700" y="32120"/>
                </a:lnTo>
                <a:lnTo>
                  <a:pt x="22690" y="32110"/>
                </a:lnTo>
                <a:lnTo>
                  <a:pt x="22710" y="32100"/>
                </a:lnTo>
                <a:lnTo>
                  <a:pt x="22780" y="32010"/>
                </a:lnTo>
                <a:lnTo>
                  <a:pt x="22840" y="31880"/>
                </a:lnTo>
                <a:lnTo>
                  <a:pt x="22860" y="31840"/>
                </a:lnTo>
                <a:lnTo>
                  <a:pt x="22890" y="31740"/>
                </a:lnTo>
                <a:lnTo>
                  <a:pt x="22860" y="31670"/>
                </a:lnTo>
                <a:lnTo>
                  <a:pt x="22850" y="31640"/>
                </a:lnTo>
                <a:lnTo>
                  <a:pt x="22850" y="31560"/>
                </a:lnTo>
                <a:lnTo>
                  <a:pt x="22880" y="31560"/>
                </a:lnTo>
                <a:lnTo>
                  <a:pt x="22900" y="31510"/>
                </a:lnTo>
                <a:lnTo>
                  <a:pt x="22850" y="31480"/>
                </a:lnTo>
                <a:lnTo>
                  <a:pt x="22840" y="31430"/>
                </a:lnTo>
                <a:lnTo>
                  <a:pt x="22890" y="31420"/>
                </a:lnTo>
                <a:lnTo>
                  <a:pt x="22910" y="31420"/>
                </a:lnTo>
                <a:lnTo>
                  <a:pt x="22940" y="31420"/>
                </a:lnTo>
                <a:lnTo>
                  <a:pt x="22980" y="31150"/>
                </a:lnTo>
                <a:lnTo>
                  <a:pt x="23050" y="31170"/>
                </a:lnTo>
                <a:lnTo>
                  <a:pt x="23080" y="31050"/>
                </a:lnTo>
                <a:lnTo>
                  <a:pt x="23080" y="30960"/>
                </a:lnTo>
                <a:lnTo>
                  <a:pt x="23040" y="30820"/>
                </a:lnTo>
                <a:lnTo>
                  <a:pt x="23040" y="30740"/>
                </a:lnTo>
                <a:lnTo>
                  <a:pt x="23050" y="30700"/>
                </a:lnTo>
                <a:lnTo>
                  <a:pt x="23020" y="30620"/>
                </a:lnTo>
                <a:lnTo>
                  <a:pt x="22940" y="30570"/>
                </a:lnTo>
                <a:lnTo>
                  <a:pt x="22820" y="30470"/>
                </a:lnTo>
                <a:lnTo>
                  <a:pt x="22760" y="30400"/>
                </a:lnTo>
                <a:lnTo>
                  <a:pt x="22730" y="30360"/>
                </a:lnTo>
                <a:lnTo>
                  <a:pt x="22700" y="30250"/>
                </a:lnTo>
                <a:lnTo>
                  <a:pt x="22700" y="30240"/>
                </a:lnTo>
                <a:lnTo>
                  <a:pt x="22700" y="30210"/>
                </a:lnTo>
                <a:lnTo>
                  <a:pt x="22740" y="30170"/>
                </a:lnTo>
                <a:lnTo>
                  <a:pt x="22810" y="29980"/>
                </a:lnTo>
                <a:lnTo>
                  <a:pt x="22770" y="29840"/>
                </a:lnTo>
                <a:lnTo>
                  <a:pt x="22770" y="29780"/>
                </a:lnTo>
                <a:lnTo>
                  <a:pt x="22750" y="29690"/>
                </a:lnTo>
                <a:lnTo>
                  <a:pt x="22670" y="29610"/>
                </a:lnTo>
                <a:lnTo>
                  <a:pt x="22520" y="29610"/>
                </a:lnTo>
                <a:lnTo>
                  <a:pt x="22450" y="29640"/>
                </a:lnTo>
                <a:lnTo>
                  <a:pt x="22390" y="29590"/>
                </a:lnTo>
                <a:lnTo>
                  <a:pt x="22330" y="29560"/>
                </a:lnTo>
                <a:lnTo>
                  <a:pt x="22280" y="29620"/>
                </a:lnTo>
                <a:lnTo>
                  <a:pt x="22270" y="29660"/>
                </a:lnTo>
                <a:lnTo>
                  <a:pt x="22260" y="29690"/>
                </a:lnTo>
                <a:lnTo>
                  <a:pt x="22200" y="29650"/>
                </a:lnTo>
                <a:lnTo>
                  <a:pt x="22100" y="29550"/>
                </a:lnTo>
                <a:lnTo>
                  <a:pt x="22140" y="29550"/>
                </a:lnTo>
                <a:lnTo>
                  <a:pt x="22180" y="29490"/>
                </a:lnTo>
                <a:lnTo>
                  <a:pt x="22180" y="29450"/>
                </a:lnTo>
                <a:lnTo>
                  <a:pt x="22180" y="29410"/>
                </a:lnTo>
                <a:lnTo>
                  <a:pt x="22120" y="29380"/>
                </a:lnTo>
                <a:lnTo>
                  <a:pt x="22080" y="29320"/>
                </a:lnTo>
                <a:lnTo>
                  <a:pt x="22080" y="29310"/>
                </a:lnTo>
                <a:lnTo>
                  <a:pt x="22080" y="29200"/>
                </a:lnTo>
                <a:lnTo>
                  <a:pt x="22070" y="29190"/>
                </a:lnTo>
                <a:lnTo>
                  <a:pt x="22140" y="28850"/>
                </a:lnTo>
                <a:lnTo>
                  <a:pt x="22160" y="28840"/>
                </a:lnTo>
                <a:lnTo>
                  <a:pt x="22230" y="28850"/>
                </a:lnTo>
                <a:lnTo>
                  <a:pt x="22270" y="28730"/>
                </a:lnTo>
                <a:lnTo>
                  <a:pt x="22290" y="28650"/>
                </a:lnTo>
                <a:lnTo>
                  <a:pt x="22330" y="28560"/>
                </a:lnTo>
                <a:lnTo>
                  <a:pt x="22340" y="28480"/>
                </a:lnTo>
                <a:lnTo>
                  <a:pt x="22350" y="28440"/>
                </a:lnTo>
                <a:lnTo>
                  <a:pt x="22490" y="28400"/>
                </a:lnTo>
                <a:lnTo>
                  <a:pt x="22540" y="28340"/>
                </a:lnTo>
                <a:lnTo>
                  <a:pt x="22530" y="28290"/>
                </a:lnTo>
                <a:lnTo>
                  <a:pt x="22580" y="28230"/>
                </a:lnTo>
                <a:lnTo>
                  <a:pt x="22520" y="28140"/>
                </a:lnTo>
                <a:lnTo>
                  <a:pt x="22500" y="28090"/>
                </a:lnTo>
                <a:lnTo>
                  <a:pt x="22580" y="27940"/>
                </a:lnTo>
                <a:lnTo>
                  <a:pt x="22600" y="27910"/>
                </a:lnTo>
                <a:lnTo>
                  <a:pt x="22600" y="27900"/>
                </a:lnTo>
                <a:lnTo>
                  <a:pt x="22650" y="27870"/>
                </a:lnTo>
                <a:lnTo>
                  <a:pt x="22740" y="27860"/>
                </a:lnTo>
                <a:lnTo>
                  <a:pt x="22770" y="27830"/>
                </a:lnTo>
                <a:lnTo>
                  <a:pt x="22780" y="27820"/>
                </a:lnTo>
                <a:lnTo>
                  <a:pt x="22850" y="27810"/>
                </a:lnTo>
                <a:lnTo>
                  <a:pt x="22870" y="27720"/>
                </a:lnTo>
                <a:lnTo>
                  <a:pt x="22960" y="27680"/>
                </a:lnTo>
                <a:lnTo>
                  <a:pt x="23000" y="27640"/>
                </a:lnTo>
                <a:lnTo>
                  <a:pt x="23000" y="27580"/>
                </a:lnTo>
                <a:lnTo>
                  <a:pt x="23000" y="27490"/>
                </a:lnTo>
                <a:lnTo>
                  <a:pt x="23020" y="27430"/>
                </a:lnTo>
                <a:lnTo>
                  <a:pt x="23220" y="27340"/>
                </a:lnTo>
                <a:lnTo>
                  <a:pt x="23230" y="27330"/>
                </a:lnTo>
                <a:lnTo>
                  <a:pt x="23380" y="27360"/>
                </a:lnTo>
                <a:lnTo>
                  <a:pt x="23530" y="27400"/>
                </a:lnTo>
                <a:lnTo>
                  <a:pt x="23630" y="27460"/>
                </a:lnTo>
                <a:lnTo>
                  <a:pt x="23670" y="27480"/>
                </a:lnTo>
                <a:lnTo>
                  <a:pt x="23720" y="27510"/>
                </a:lnTo>
                <a:lnTo>
                  <a:pt x="23790" y="27470"/>
                </a:lnTo>
                <a:lnTo>
                  <a:pt x="23830" y="27400"/>
                </a:lnTo>
                <a:lnTo>
                  <a:pt x="23860" y="27320"/>
                </a:lnTo>
                <a:lnTo>
                  <a:pt x="23880" y="27280"/>
                </a:lnTo>
                <a:lnTo>
                  <a:pt x="23920" y="27240"/>
                </a:lnTo>
                <a:lnTo>
                  <a:pt x="24010" y="27250"/>
                </a:lnTo>
                <a:lnTo>
                  <a:pt x="24110" y="27270"/>
                </a:lnTo>
                <a:lnTo>
                  <a:pt x="24190" y="27300"/>
                </a:lnTo>
                <a:lnTo>
                  <a:pt x="24390" y="27300"/>
                </a:lnTo>
                <a:lnTo>
                  <a:pt x="24440" y="27300"/>
                </a:lnTo>
                <a:lnTo>
                  <a:pt x="24560" y="27300"/>
                </a:lnTo>
                <a:lnTo>
                  <a:pt x="24690" y="27230"/>
                </a:lnTo>
                <a:lnTo>
                  <a:pt x="24810" y="27210"/>
                </a:lnTo>
                <a:lnTo>
                  <a:pt x="24880" y="27230"/>
                </a:lnTo>
                <a:lnTo>
                  <a:pt x="24970" y="27310"/>
                </a:lnTo>
                <a:lnTo>
                  <a:pt x="25030" y="27370"/>
                </a:lnTo>
                <a:lnTo>
                  <a:pt x="25230" y="27390"/>
                </a:lnTo>
                <a:lnTo>
                  <a:pt x="25400" y="27380"/>
                </a:lnTo>
                <a:lnTo>
                  <a:pt x="25540" y="27280"/>
                </a:lnTo>
                <a:lnTo>
                  <a:pt x="25620" y="27140"/>
                </a:lnTo>
                <a:lnTo>
                  <a:pt x="25640" y="27110"/>
                </a:lnTo>
                <a:lnTo>
                  <a:pt x="25690" y="27080"/>
                </a:lnTo>
                <a:lnTo>
                  <a:pt x="25810" y="26980"/>
                </a:lnTo>
                <a:lnTo>
                  <a:pt x="25920" y="26980"/>
                </a:lnTo>
                <a:lnTo>
                  <a:pt x="25990" y="26940"/>
                </a:lnTo>
                <a:lnTo>
                  <a:pt x="26030" y="26920"/>
                </a:lnTo>
                <a:lnTo>
                  <a:pt x="26070" y="26820"/>
                </a:lnTo>
                <a:lnTo>
                  <a:pt x="26060" y="26740"/>
                </a:lnTo>
                <a:lnTo>
                  <a:pt x="25980" y="26710"/>
                </a:lnTo>
                <a:lnTo>
                  <a:pt x="25890" y="26660"/>
                </a:lnTo>
                <a:lnTo>
                  <a:pt x="25890" y="26610"/>
                </a:lnTo>
                <a:lnTo>
                  <a:pt x="25870" y="26500"/>
                </a:lnTo>
                <a:lnTo>
                  <a:pt x="25770" y="26360"/>
                </a:lnTo>
                <a:lnTo>
                  <a:pt x="25770" y="26330"/>
                </a:lnTo>
                <a:lnTo>
                  <a:pt x="25780" y="26260"/>
                </a:lnTo>
                <a:lnTo>
                  <a:pt x="25810" y="26200"/>
                </a:lnTo>
                <a:lnTo>
                  <a:pt x="25850" y="26150"/>
                </a:lnTo>
                <a:lnTo>
                  <a:pt x="25860" y="26140"/>
                </a:lnTo>
                <a:lnTo>
                  <a:pt x="25950" y="26150"/>
                </a:lnTo>
                <a:lnTo>
                  <a:pt x="26110" y="26200"/>
                </a:lnTo>
                <a:lnTo>
                  <a:pt x="26130" y="26210"/>
                </a:lnTo>
                <a:lnTo>
                  <a:pt x="26320" y="26370"/>
                </a:lnTo>
                <a:lnTo>
                  <a:pt x="26410" y="26430"/>
                </a:lnTo>
                <a:lnTo>
                  <a:pt x="26520" y="26460"/>
                </a:lnTo>
                <a:lnTo>
                  <a:pt x="26610" y="26480"/>
                </a:lnTo>
                <a:lnTo>
                  <a:pt x="26710" y="26490"/>
                </a:lnTo>
                <a:lnTo>
                  <a:pt x="26790" y="26500"/>
                </a:lnTo>
                <a:lnTo>
                  <a:pt x="26830" y="26470"/>
                </a:lnTo>
                <a:lnTo>
                  <a:pt x="27050" y="26420"/>
                </a:lnTo>
                <a:lnTo>
                  <a:pt x="27130" y="26410"/>
                </a:lnTo>
                <a:lnTo>
                  <a:pt x="27240" y="26460"/>
                </a:lnTo>
                <a:lnTo>
                  <a:pt x="27350" y="26530"/>
                </a:lnTo>
                <a:lnTo>
                  <a:pt x="27800" y="26780"/>
                </a:lnTo>
                <a:lnTo>
                  <a:pt x="28000" y="26820"/>
                </a:lnTo>
                <a:lnTo>
                  <a:pt x="28170" y="26870"/>
                </a:lnTo>
                <a:lnTo>
                  <a:pt x="28350" y="26890"/>
                </a:lnTo>
                <a:lnTo>
                  <a:pt x="28600" y="26570"/>
                </a:lnTo>
                <a:lnTo>
                  <a:pt x="28660" y="26470"/>
                </a:lnTo>
                <a:lnTo>
                  <a:pt x="28730" y="26280"/>
                </a:lnTo>
                <a:lnTo>
                  <a:pt x="28830" y="26130"/>
                </a:lnTo>
                <a:lnTo>
                  <a:pt x="28960" y="26020"/>
                </a:lnTo>
                <a:lnTo>
                  <a:pt x="29060" y="25980"/>
                </a:lnTo>
                <a:lnTo>
                  <a:pt x="29260" y="25940"/>
                </a:lnTo>
                <a:lnTo>
                  <a:pt x="29520" y="25870"/>
                </a:lnTo>
                <a:lnTo>
                  <a:pt x="29580" y="25870"/>
                </a:lnTo>
                <a:lnTo>
                  <a:pt x="29760" y="25720"/>
                </a:lnTo>
                <a:lnTo>
                  <a:pt x="29950" y="25680"/>
                </a:lnTo>
                <a:lnTo>
                  <a:pt x="30180" y="25690"/>
                </a:lnTo>
                <a:lnTo>
                  <a:pt x="30350" y="25670"/>
                </a:lnTo>
                <a:lnTo>
                  <a:pt x="30460" y="25550"/>
                </a:lnTo>
                <a:lnTo>
                  <a:pt x="30520" y="25420"/>
                </a:lnTo>
                <a:lnTo>
                  <a:pt x="30550" y="25370"/>
                </a:lnTo>
                <a:lnTo>
                  <a:pt x="30720" y="25360"/>
                </a:lnTo>
                <a:lnTo>
                  <a:pt x="30880" y="25360"/>
                </a:lnTo>
                <a:lnTo>
                  <a:pt x="31060" y="25260"/>
                </a:lnTo>
                <a:lnTo>
                  <a:pt x="31190" y="25130"/>
                </a:lnTo>
                <a:lnTo>
                  <a:pt x="31320" y="24950"/>
                </a:lnTo>
                <a:lnTo>
                  <a:pt x="31380" y="24860"/>
                </a:lnTo>
                <a:lnTo>
                  <a:pt x="31470" y="24790"/>
                </a:lnTo>
                <a:lnTo>
                  <a:pt x="31520" y="24720"/>
                </a:lnTo>
                <a:lnTo>
                  <a:pt x="31690" y="24620"/>
                </a:lnTo>
                <a:lnTo>
                  <a:pt x="31790" y="24610"/>
                </a:lnTo>
                <a:lnTo>
                  <a:pt x="31990" y="24560"/>
                </a:lnTo>
                <a:lnTo>
                  <a:pt x="32050" y="24540"/>
                </a:lnTo>
                <a:lnTo>
                  <a:pt x="32130" y="24530"/>
                </a:lnTo>
                <a:lnTo>
                  <a:pt x="32180" y="24540"/>
                </a:lnTo>
                <a:lnTo>
                  <a:pt x="32240" y="24580"/>
                </a:lnTo>
                <a:lnTo>
                  <a:pt x="32290" y="24630"/>
                </a:lnTo>
                <a:lnTo>
                  <a:pt x="32390" y="24740"/>
                </a:lnTo>
                <a:lnTo>
                  <a:pt x="32430" y="24760"/>
                </a:lnTo>
                <a:lnTo>
                  <a:pt x="32450" y="24730"/>
                </a:lnTo>
                <a:lnTo>
                  <a:pt x="32510" y="24680"/>
                </a:lnTo>
                <a:lnTo>
                  <a:pt x="32530" y="24630"/>
                </a:lnTo>
                <a:lnTo>
                  <a:pt x="32540" y="24570"/>
                </a:lnTo>
                <a:lnTo>
                  <a:pt x="32550" y="24550"/>
                </a:lnTo>
                <a:lnTo>
                  <a:pt x="32580" y="24500"/>
                </a:lnTo>
                <a:lnTo>
                  <a:pt x="32590" y="24480"/>
                </a:lnTo>
                <a:lnTo>
                  <a:pt x="32580" y="24430"/>
                </a:lnTo>
                <a:lnTo>
                  <a:pt x="32590" y="24220"/>
                </a:lnTo>
                <a:lnTo>
                  <a:pt x="32590" y="24140"/>
                </a:lnTo>
                <a:lnTo>
                  <a:pt x="32620" y="24070"/>
                </a:lnTo>
                <a:lnTo>
                  <a:pt x="32620" y="24020"/>
                </a:lnTo>
                <a:lnTo>
                  <a:pt x="32610" y="23960"/>
                </a:lnTo>
                <a:lnTo>
                  <a:pt x="32610" y="23950"/>
                </a:lnTo>
                <a:lnTo>
                  <a:pt x="32610" y="23900"/>
                </a:lnTo>
                <a:lnTo>
                  <a:pt x="32650" y="23860"/>
                </a:lnTo>
                <a:lnTo>
                  <a:pt x="32680" y="23730"/>
                </a:lnTo>
                <a:lnTo>
                  <a:pt x="32710" y="23730"/>
                </a:lnTo>
                <a:lnTo>
                  <a:pt x="32790" y="23710"/>
                </a:lnTo>
                <a:lnTo>
                  <a:pt x="32840" y="23680"/>
                </a:lnTo>
                <a:lnTo>
                  <a:pt x="32860" y="23650"/>
                </a:lnTo>
                <a:lnTo>
                  <a:pt x="32870" y="23620"/>
                </a:lnTo>
                <a:lnTo>
                  <a:pt x="32870" y="23570"/>
                </a:lnTo>
                <a:lnTo>
                  <a:pt x="32870" y="23540"/>
                </a:lnTo>
                <a:lnTo>
                  <a:pt x="32870" y="23520"/>
                </a:lnTo>
                <a:lnTo>
                  <a:pt x="32910" y="23500"/>
                </a:lnTo>
                <a:lnTo>
                  <a:pt x="32920" y="23500"/>
                </a:lnTo>
                <a:lnTo>
                  <a:pt x="32950" y="23470"/>
                </a:lnTo>
                <a:lnTo>
                  <a:pt x="32960" y="23460"/>
                </a:lnTo>
                <a:lnTo>
                  <a:pt x="33080" y="23360"/>
                </a:lnTo>
                <a:lnTo>
                  <a:pt x="33140" y="23270"/>
                </a:lnTo>
                <a:lnTo>
                  <a:pt x="33190" y="23280"/>
                </a:lnTo>
                <a:lnTo>
                  <a:pt x="33220" y="23300"/>
                </a:lnTo>
                <a:lnTo>
                  <a:pt x="33300" y="23300"/>
                </a:lnTo>
                <a:lnTo>
                  <a:pt x="33350" y="23270"/>
                </a:lnTo>
                <a:lnTo>
                  <a:pt x="33400" y="23160"/>
                </a:lnTo>
                <a:lnTo>
                  <a:pt x="33420" y="23100"/>
                </a:lnTo>
                <a:lnTo>
                  <a:pt x="33440" y="23070"/>
                </a:lnTo>
                <a:lnTo>
                  <a:pt x="33470" y="22970"/>
                </a:lnTo>
                <a:lnTo>
                  <a:pt x="33480" y="22810"/>
                </a:lnTo>
                <a:lnTo>
                  <a:pt x="33510" y="22800"/>
                </a:lnTo>
                <a:lnTo>
                  <a:pt x="33540" y="22780"/>
                </a:lnTo>
                <a:lnTo>
                  <a:pt x="33540" y="22740"/>
                </a:lnTo>
                <a:lnTo>
                  <a:pt x="33510" y="22680"/>
                </a:lnTo>
                <a:lnTo>
                  <a:pt x="33520" y="22630"/>
                </a:lnTo>
                <a:lnTo>
                  <a:pt x="33520" y="22600"/>
                </a:lnTo>
                <a:lnTo>
                  <a:pt x="33510" y="22570"/>
                </a:lnTo>
                <a:lnTo>
                  <a:pt x="33500" y="22550"/>
                </a:lnTo>
                <a:lnTo>
                  <a:pt x="33530" y="22510"/>
                </a:lnTo>
                <a:lnTo>
                  <a:pt x="33550" y="22490"/>
                </a:lnTo>
                <a:lnTo>
                  <a:pt x="33550" y="22420"/>
                </a:lnTo>
                <a:lnTo>
                  <a:pt x="33520" y="22380"/>
                </a:lnTo>
                <a:lnTo>
                  <a:pt x="33540" y="22340"/>
                </a:lnTo>
                <a:lnTo>
                  <a:pt x="33520" y="22290"/>
                </a:lnTo>
                <a:lnTo>
                  <a:pt x="33450" y="22230"/>
                </a:lnTo>
                <a:lnTo>
                  <a:pt x="33400" y="22220"/>
                </a:lnTo>
                <a:lnTo>
                  <a:pt x="33340" y="22190"/>
                </a:lnTo>
                <a:lnTo>
                  <a:pt x="33300" y="22140"/>
                </a:lnTo>
                <a:lnTo>
                  <a:pt x="33280" y="22110"/>
                </a:lnTo>
                <a:lnTo>
                  <a:pt x="33220" y="22090"/>
                </a:lnTo>
                <a:lnTo>
                  <a:pt x="33160" y="22060"/>
                </a:lnTo>
                <a:lnTo>
                  <a:pt x="33120" y="22000"/>
                </a:lnTo>
                <a:lnTo>
                  <a:pt x="33090" y="21980"/>
                </a:lnTo>
                <a:lnTo>
                  <a:pt x="33060" y="21950"/>
                </a:lnTo>
                <a:lnTo>
                  <a:pt x="33010" y="21940"/>
                </a:lnTo>
                <a:lnTo>
                  <a:pt x="32950" y="21930"/>
                </a:lnTo>
                <a:lnTo>
                  <a:pt x="32930" y="21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