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Mahaica-Berbice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Guyana • State Map | Fully Editable Vector Shape</a:t>
            </a:r>
          </a:p>
        </p:txBody>
      </p:sp>
      <p:sp>
        <p:nvSpPr>
          <p:cNvPr id="101" name="Mahaica-Berbic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5330" y="92160"/>
                </a:moveTo>
                <a:lnTo>
                  <a:pt x="55320" y="92150"/>
                </a:lnTo>
                <a:lnTo>
                  <a:pt x="55430" y="91430"/>
                </a:lnTo>
                <a:lnTo>
                  <a:pt x="55530" y="91150"/>
                </a:lnTo>
                <a:lnTo>
                  <a:pt x="55960" y="90530"/>
                </a:lnTo>
                <a:lnTo>
                  <a:pt x="56490" y="89990"/>
                </a:lnTo>
                <a:lnTo>
                  <a:pt x="56630" y="89790"/>
                </a:lnTo>
                <a:lnTo>
                  <a:pt x="57250" y="88340"/>
                </a:lnTo>
                <a:lnTo>
                  <a:pt x="57760" y="87570"/>
                </a:lnTo>
                <a:lnTo>
                  <a:pt x="58210" y="86720"/>
                </a:lnTo>
                <a:lnTo>
                  <a:pt x="60160" y="81260"/>
                </a:lnTo>
                <a:lnTo>
                  <a:pt x="61010" y="79620"/>
                </a:lnTo>
                <a:lnTo>
                  <a:pt x="61160" y="79200"/>
                </a:lnTo>
                <a:lnTo>
                  <a:pt x="61210" y="78970"/>
                </a:lnTo>
                <a:lnTo>
                  <a:pt x="61240" y="78720"/>
                </a:lnTo>
                <a:lnTo>
                  <a:pt x="61240" y="78350"/>
                </a:lnTo>
                <a:lnTo>
                  <a:pt x="61110" y="76770"/>
                </a:lnTo>
                <a:lnTo>
                  <a:pt x="61110" y="76590"/>
                </a:lnTo>
                <a:lnTo>
                  <a:pt x="61140" y="76420"/>
                </a:lnTo>
                <a:lnTo>
                  <a:pt x="61160" y="76320"/>
                </a:lnTo>
                <a:lnTo>
                  <a:pt x="61360" y="75960"/>
                </a:lnTo>
                <a:lnTo>
                  <a:pt x="62320" y="74660"/>
                </a:lnTo>
                <a:lnTo>
                  <a:pt x="62360" y="74570"/>
                </a:lnTo>
                <a:lnTo>
                  <a:pt x="62320" y="74330"/>
                </a:lnTo>
                <a:lnTo>
                  <a:pt x="61550" y="72500"/>
                </a:lnTo>
                <a:lnTo>
                  <a:pt x="60260" y="70650"/>
                </a:lnTo>
                <a:lnTo>
                  <a:pt x="60120" y="70270"/>
                </a:lnTo>
                <a:lnTo>
                  <a:pt x="60050" y="69920"/>
                </a:lnTo>
                <a:lnTo>
                  <a:pt x="60020" y="69580"/>
                </a:lnTo>
                <a:lnTo>
                  <a:pt x="60080" y="69020"/>
                </a:lnTo>
                <a:lnTo>
                  <a:pt x="60080" y="68790"/>
                </a:lnTo>
                <a:lnTo>
                  <a:pt x="59660" y="67150"/>
                </a:lnTo>
                <a:lnTo>
                  <a:pt x="59660" y="66870"/>
                </a:lnTo>
                <a:lnTo>
                  <a:pt x="59630" y="66590"/>
                </a:lnTo>
                <a:lnTo>
                  <a:pt x="59560" y="66410"/>
                </a:lnTo>
                <a:lnTo>
                  <a:pt x="59170" y="65610"/>
                </a:lnTo>
                <a:lnTo>
                  <a:pt x="58020" y="63910"/>
                </a:lnTo>
                <a:lnTo>
                  <a:pt x="57930" y="63710"/>
                </a:lnTo>
                <a:lnTo>
                  <a:pt x="57830" y="63450"/>
                </a:lnTo>
                <a:lnTo>
                  <a:pt x="57450" y="61860"/>
                </a:lnTo>
                <a:lnTo>
                  <a:pt x="57420" y="61650"/>
                </a:lnTo>
                <a:lnTo>
                  <a:pt x="57420" y="61490"/>
                </a:lnTo>
                <a:lnTo>
                  <a:pt x="57510" y="61140"/>
                </a:lnTo>
                <a:lnTo>
                  <a:pt x="57520" y="60970"/>
                </a:lnTo>
                <a:lnTo>
                  <a:pt x="57510" y="60860"/>
                </a:lnTo>
                <a:lnTo>
                  <a:pt x="57010" y="59150"/>
                </a:lnTo>
                <a:lnTo>
                  <a:pt x="56270" y="58120"/>
                </a:lnTo>
                <a:lnTo>
                  <a:pt x="56090" y="57770"/>
                </a:lnTo>
                <a:lnTo>
                  <a:pt x="56130" y="57510"/>
                </a:lnTo>
                <a:lnTo>
                  <a:pt x="56630" y="56170"/>
                </a:lnTo>
                <a:lnTo>
                  <a:pt x="56840" y="55350"/>
                </a:lnTo>
                <a:lnTo>
                  <a:pt x="57890" y="53520"/>
                </a:lnTo>
                <a:lnTo>
                  <a:pt x="58020" y="53050"/>
                </a:lnTo>
                <a:lnTo>
                  <a:pt x="60080" y="53010"/>
                </a:lnTo>
                <a:lnTo>
                  <a:pt x="60460" y="52930"/>
                </a:lnTo>
                <a:lnTo>
                  <a:pt x="60680" y="52810"/>
                </a:lnTo>
                <a:lnTo>
                  <a:pt x="61160" y="51420"/>
                </a:lnTo>
                <a:lnTo>
                  <a:pt x="61350" y="50650"/>
                </a:lnTo>
                <a:lnTo>
                  <a:pt x="61540" y="50140"/>
                </a:lnTo>
                <a:lnTo>
                  <a:pt x="61850" y="49710"/>
                </a:lnTo>
                <a:lnTo>
                  <a:pt x="63060" y="48360"/>
                </a:lnTo>
                <a:lnTo>
                  <a:pt x="63660" y="46780"/>
                </a:lnTo>
                <a:lnTo>
                  <a:pt x="63910" y="46320"/>
                </a:lnTo>
                <a:lnTo>
                  <a:pt x="64310" y="45790"/>
                </a:lnTo>
                <a:lnTo>
                  <a:pt x="64610" y="45020"/>
                </a:lnTo>
                <a:lnTo>
                  <a:pt x="64800" y="44680"/>
                </a:lnTo>
                <a:lnTo>
                  <a:pt x="65190" y="44260"/>
                </a:lnTo>
                <a:lnTo>
                  <a:pt x="65270" y="44080"/>
                </a:lnTo>
                <a:lnTo>
                  <a:pt x="65320" y="43810"/>
                </a:lnTo>
                <a:lnTo>
                  <a:pt x="65420" y="42630"/>
                </a:lnTo>
                <a:lnTo>
                  <a:pt x="66080" y="39880"/>
                </a:lnTo>
                <a:lnTo>
                  <a:pt x="66300" y="39320"/>
                </a:lnTo>
                <a:lnTo>
                  <a:pt x="66330" y="39220"/>
                </a:lnTo>
                <a:lnTo>
                  <a:pt x="66320" y="39110"/>
                </a:lnTo>
                <a:lnTo>
                  <a:pt x="66310" y="39000"/>
                </a:lnTo>
                <a:lnTo>
                  <a:pt x="66120" y="38820"/>
                </a:lnTo>
                <a:lnTo>
                  <a:pt x="65950" y="38790"/>
                </a:lnTo>
                <a:lnTo>
                  <a:pt x="65760" y="38570"/>
                </a:lnTo>
                <a:lnTo>
                  <a:pt x="65380" y="37750"/>
                </a:lnTo>
                <a:lnTo>
                  <a:pt x="65420" y="37340"/>
                </a:lnTo>
                <a:lnTo>
                  <a:pt x="65370" y="36750"/>
                </a:lnTo>
                <a:lnTo>
                  <a:pt x="65300" y="36450"/>
                </a:lnTo>
                <a:lnTo>
                  <a:pt x="65090" y="36110"/>
                </a:lnTo>
                <a:lnTo>
                  <a:pt x="65240" y="35970"/>
                </a:lnTo>
                <a:lnTo>
                  <a:pt x="65390" y="35900"/>
                </a:lnTo>
                <a:lnTo>
                  <a:pt x="65500" y="35870"/>
                </a:lnTo>
                <a:lnTo>
                  <a:pt x="65590" y="35870"/>
                </a:lnTo>
                <a:lnTo>
                  <a:pt x="65650" y="35900"/>
                </a:lnTo>
                <a:lnTo>
                  <a:pt x="65700" y="35940"/>
                </a:lnTo>
                <a:lnTo>
                  <a:pt x="65790" y="36030"/>
                </a:lnTo>
                <a:lnTo>
                  <a:pt x="65860" y="36070"/>
                </a:lnTo>
                <a:lnTo>
                  <a:pt x="65930" y="36080"/>
                </a:lnTo>
                <a:lnTo>
                  <a:pt x="66000" y="36060"/>
                </a:lnTo>
                <a:lnTo>
                  <a:pt x="66050" y="36010"/>
                </a:lnTo>
                <a:lnTo>
                  <a:pt x="66110" y="35950"/>
                </a:lnTo>
                <a:lnTo>
                  <a:pt x="66370" y="35490"/>
                </a:lnTo>
                <a:lnTo>
                  <a:pt x="66430" y="35290"/>
                </a:lnTo>
                <a:lnTo>
                  <a:pt x="66430" y="35220"/>
                </a:lnTo>
                <a:lnTo>
                  <a:pt x="66420" y="35160"/>
                </a:lnTo>
                <a:lnTo>
                  <a:pt x="66390" y="35110"/>
                </a:lnTo>
                <a:lnTo>
                  <a:pt x="66300" y="35030"/>
                </a:lnTo>
                <a:lnTo>
                  <a:pt x="66250" y="34990"/>
                </a:lnTo>
                <a:lnTo>
                  <a:pt x="66200" y="34950"/>
                </a:lnTo>
                <a:lnTo>
                  <a:pt x="66170" y="34900"/>
                </a:lnTo>
                <a:lnTo>
                  <a:pt x="66080" y="34500"/>
                </a:lnTo>
                <a:lnTo>
                  <a:pt x="66060" y="34320"/>
                </a:lnTo>
                <a:lnTo>
                  <a:pt x="66090" y="34160"/>
                </a:lnTo>
                <a:lnTo>
                  <a:pt x="66140" y="34080"/>
                </a:lnTo>
                <a:lnTo>
                  <a:pt x="66210" y="34000"/>
                </a:lnTo>
                <a:lnTo>
                  <a:pt x="66270" y="33970"/>
                </a:lnTo>
                <a:lnTo>
                  <a:pt x="66330" y="33940"/>
                </a:lnTo>
                <a:lnTo>
                  <a:pt x="66470" y="33920"/>
                </a:lnTo>
                <a:lnTo>
                  <a:pt x="66540" y="33910"/>
                </a:lnTo>
                <a:lnTo>
                  <a:pt x="66960" y="33840"/>
                </a:lnTo>
                <a:lnTo>
                  <a:pt x="67140" y="33790"/>
                </a:lnTo>
                <a:lnTo>
                  <a:pt x="67270" y="33710"/>
                </a:lnTo>
                <a:lnTo>
                  <a:pt x="67330" y="33640"/>
                </a:lnTo>
                <a:lnTo>
                  <a:pt x="67350" y="33560"/>
                </a:lnTo>
                <a:lnTo>
                  <a:pt x="67350" y="33490"/>
                </a:lnTo>
                <a:lnTo>
                  <a:pt x="67280" y="33230"/>
                </a:lnTo>
                <a:lnTo>
                  <a:pt x="67330" y="33010"/>
                </a:lnTo>
                <a:lnTo>
                  <a:pt x="67390" y="32870"/>
                </a:lnTo>
                <a:lnTo>
                  <a:pt x="67380" y="32780"/>
                </a:lnTo>
                <a:lnTo>
                  <a:pt x="67400" y="32670"/>
                </a:lnTo>
                <a:lnTo>
                  <a:pt x="67420" y="32530"/>
                </a:lnTo>
                <a:lnTo>
                  <a:pt x="67420" y="32320"/>
                </a:lnTo>
                <a:lnTo>
                  <a:pt x="67580" y="32150"/>
                </a:lnTo>
                <a:lnTo>
                  <a:pt x="67700" y="32080"/>
                </a:lnTo>
                <a:lnTo>
                  <a:pt x="67740" y="32030"/>
                </a:lnTo>
                <a:lnTo>
                  <a:pt x="67800" y="32020"/>
                </a:lnTo>
                <a:lnTo>
                  <a:pt x="68040" y="32040"/>
                </a:lnTo>
                <a:lnTo>
                  <a:pt x="68300" y="32130"/>
                </a:lnTo>
                <a:lnTo>
                  <a:pt x="68500" y="32230"/>
                </a:lnTo>
                <a:lnTo>
                  <a:pt x="68750" y="32350"/>
                </a:lnTo>
                <a:lnTo>
                  <a:pt x="69130" y="32580"/>
                </a:lnTo>
                <a:lnTo>
                  <a:pt x="69280" y="32660"/>
                </a:lnTo>
                <a:lnTo>
                  <a:pt x="69710" y="32950"/>
                </a:lnTo>
                <a:lnTo>
                  <a:pt x="70210" y="33310"/>
                </a:lnTo>
                <a:lnTo>
                  <a:pt x="71220" y="34340"/>
                </a:lnTo>
                <a:lnTo>
                  <a:pt x="71480" y="34710"/>
                </a:lnTo>
                <a:lnTo>
                  <a:pt x="71710" y="35160"/>
                </a:lnTo>
                <a:lnTo>
                  <a:pt x="71820" y="35660"/>
                </a:lnTo>
                <a:lnTo>
                  <a:pt x="71860" y="35970"/>
                </a:lnTo>
                <a:lnTo>
                  <a:pt x="71900" y="36110"/>
                </a:lnTo>
                <a:lnTo>
                  <a:pt x="71970" y="36240"/>
                </a:lnTo>
                <a:lnTo>
                  <a:pt x="71990" y="36350"/>
                </a:lnTo>
                <a:lnTo>
                  <a:pt x="72000" y="36480"/>
                </a:lnTo>
                <a:lnTo>
                  <a:pt x="71820" y="36220"/>
                </a:lnTo>
                <a:lnTo>
                  <a:pt x="71730" y="36140"/>
                </a:lnTo>
                <a:lnTo>
                  <a:pt x="71950" y="36580"/>
                </a:lnTo>
                <a:lnTo>
                  <a:pt x="72020" y="36760"/>
                </a:lnTo>
                <a:lnTo>
                  <a:pt x="72030" y="37020"/>
                </a:lnTo>
                <a:lnTo>
                  <a:pt x="72050" y="37220"/>
                </a:lnTo>
                <a:lnTo>
                  <a:pt x="72080" y="37670"/>
                </a:lnTo>
                <a:lnTo>
                  <a:pt x="71880" y="38100"/>
                </a:lnTo>
                <a:lnTo>
                  <a:pt x="71820" y="38330"/>
                </a:lnTo>
                <a:lnTo>
                  <a:pt x="71740" y="38540"/>
                </a:lnTo>
                <a:lnTo>
                  <a:pt x="71680" y="38680"/>
                </a:lnTo>
                <a:lnTo>
                  <a:pt x="71670" y="38940"/>
                </a:lnTo>
                <a:lnTo>
                  <a:pt x="71550" y="39240"/>
                </a:lnTo>
                <a:lnTo>
                  <a:pt x="71520" y="39530"/>
                </a:lnTo>
                <a:lnTo>
                  <a:pt x="71810" y="40000"/>
                </a:lnTo>
                <a:lnTo>
                  <a:pt x="71780" y="40670"/>
                </a:lnTo>
                <a:lnTo>
                  <a:pt x="71640" y="41060"/>
                </a:lnTo>
                <a:lnTo>
                  <a:pt x="71490" y="41300"/>
                </a:lnTo>
                <a:lnTo>
                  <a:pt x="71350" y="41580"/>
                </a:lnTo>
                <a:lnTo>
                  <a:pt x="70730" y="42480"/>
                </a:lnTo>
                <a:lnTo>
                  <a:pt x="70730" y="42570"/>
                </a:lnTo>
                <a:lnTo>
                  <a:pt x="70610" y="42820"/>
                </a:lnTo>
                <a:lnTo>
                  <a:pt x="70570" y="43020"/>
                </a:lnTo>
                <a:lnTo>
                  <a:pt x="70560" y="43280"/>
                </a:lnTo>
                <a:lnTo>
                  <a:pt x="70510" y="43570"/>
                </a:lnTo>
                <a:lnTo>
                  <a:pt x="70380" y="43770"/>
                </a:lnTo>
                <a:lnTo>
                  <a:pt x="69790" y="44370"/>
                </a:lnTo>
                <a:lnTo>
                  <a:pt x="69690" y="44500"/>
                </a:lnTo>
                <a:lnTo>
                  <a:pt x="69650" y="44640"/>
                </a:lnTo>
                <a:lnTo>
                  <a:pt x="69690" y="44750"/>
                </a:lnTo>
                <a:lnTo>
                  <a:pt x="69800" y="44750"/>
                </a:lnTo>
                <a:lnTo>
                  <a:pt x="69980" y="44680"/>
                </a:lnTo>
                <a:lnTo>
                  <a:pt x="70100" y="44710"/>
                </a:lnTo>
                <a:lnTo>
                  <a:pt x="70180" y="44710"/>
                </a:lnTo>
                <a:lnTo>
                  <a:pt x="70220" y="44740"/>
                </a:lnTo>
                <a:lnTo>
                  <a:pt x="70240" y="45600"/>
                </a:lnTo>
                <a:lnTo>
                  <a:pt x="70260" y="45700"/>
                </a:lnTo>
                <a:lnTo>
                  <a:pt x="70320" y="45770"/>
                </a:lnTo>
                <a:lnTo>
                  <a:pt x="70430" y="45800"/>
                </a:lnTo>
                <a:lnTo>
                  <a:pt x="70540" y="45780"/>
                </a:lnTo>
                <a:lnTo>
                  <a:pt x="70620" y="45730"/>
                </a:lnTo>
                <a:lnTo>
                  <a:pt x="70650" y="45650"/>
                </a:lnTo>
                <a:lnTo>
                  <a:pt x="70530" y="45500"/>
                </a:lnTo>
                <a:lnTo>
                  <a:pt x="70460" y="45380"/>
                </a:lnTo>
                <a:lnTo>
                  <a:pt x="70480" y="45260"/>
                </a:lnTo>
                <a:lnTo>
                  <a:pt x="70590" y="45200"/>
                </a:lnTo>
                <a:lnTo>
                  <a:pt x="70730" y="45200"/>
                </a:lnTo>
                <a:lnTo>
                  <a:pt x="70850" y="45230"/>
                </a:lnTo>
                <a:lnTo>
                  <a:pt x="70900" y="45310"/>
                </a:lnTo>
                <a:lnTo>
                  <a:pt x="70910" y="45330"/>
                </a:lnTo>
                <a:lnTo>
                  <a:pt x="71000" y="45540"/>
                </a:lnTo>
                <a:lnTo>
                  <a:pt x="71400" y="46040"/>
                </a:lnTo>
                <a:lnTo>
                  <a:pt x="71500" y="46290"/>
                </a:lnTo>
                <a:lnTo>
                  <a:pt x="71440" y="46460"/>
                </a:lnTo>
                <a:lnTo>
                  <a:pt x="71290" y="46600"/>
                </a:lnTo>
                <a:lnTo>
                  <a:pt x="71090" y="46720"/>
                </a:lnTo>
                <a:lnTo>
                  <a:pt x="70900" y="46790"/>
                </a:lnTo>
                <a:lnTo>
                  <a:pt x="70840" y="46550"/>
                </a:lnTo>
                <a:lnTo>
                  <a:pt x="70730" y="46420"/>
                </a:lnTo>
                <a:lnTo>
                  <a:pt x="70580" y="46370"/>
                </a:lnTo>
                <a:lnTo>
                  <a:pt x="70360" y="46370"/>
                </a:lnTo>
                <a:lnTo>
                  <a:pt x="70220" y="46440"/>
                </a:lnTo>
                <a:lnTo>
                  <a:pt x="70140" y="46610"/>
                </a:lnTo>
                <a:lnTo>
                  <a:pt x="70060" y="46960"/>
                </a:lnTo>
                <a:lnTo>
                  <a:pt x="69870" y="47380"/>
                </a:lnTo>
                <a:lnTo>
                  <a:pt x="69840" y="47520"/>
                </a:lnTo>
                <a:lnTo>
                  <a:pt x="69820" y="47680"/>
                </a:lnTo>
                <a:lnTo>
                  <a:pt x="69880" y="47820"/>
                </a:lnTo>
                <a:lnTo>
                  <a:pt x="70320" y="48220"/>
                </a:lnTo>
                <a:lnTo>
                  <a:pt x="70200" y="48300"/>
                </a:lnTo>
                <a:lnTo>
                  <a:pt x="70100" y="48290"/>
                </a:lnTo>
                <a:lnTo>
                  <a:pt x="70000" y="48240"/>
                </a:lnTo>
                <a:lnTo>
                  <a:pt x="69900" y="48220"/>
                </a:lnTo>
                <a:lnTo>
                  <a:pt x="69720" y="48250"/>
                </a:lnTo>
                <a:lnTo>
                  <a:pt x="69620" y="48290"/>
                </a:lnTo>
                <a:lnTo>
                  <a:pt x="69520" y="48340"/>
                </a:lnTo>
                <a:lnTo>
                  <a:pt x="69390" y="48390"/>
                </a:lnTo>
                <a:lnTo>
                  <a:pt x="69080" y="48480"/>
                </a:lnTo>
                <a:lnTo>
                  <a:pt x="68110" y="48580"/>
                </a:lnTo>
                <a:lnTo>
                  <a:pt x="67910" y="48640"/>
                </a:lnTo>
                <a:lnTo>
                  <a:pt x="67750" y="48650"/>
                </a:lnTo>
                <a:lnTo>
                  <a:pt x="67670" y="48610"/>
                </a:lnTo>
                <a:lnTo>
                  <a:pt x="67480" y="48430"/>
                </a:lnTo>
                <a:lnTo>
                  <a:pt x="67410" y="48390"/>
                </a:lnTo>
                <a:lnTo>
                  <a:pt x="67100" y="48410"/>
                </a:lnTo>
                <a:lnTo>
                  <a:pt x="66810" y="48460"/>
                </a:lnTo>
                <a:lnTo>
                  <a:pt x="66280" y="48650"/>
                </a:lnTo>
                <a:lnTo>
                  <a:pt x="65790" y="48440"/>
                </a:lnTo>
                <a:lnTo>
                  <a:pt x="65330" y="48470"/>
                </a:lnTo>
                <a:lnTo>
                  <a:pt x="64920" y="48670"/>
                </a:lnTo>
                <a:lnTo>
                  <a:pt x="64590" y="48990"/>
                </a:lnTo>
                <a:lnTo>
                  <a:pt x="64410" y="49340"/>
                </a:lnTo>
                <a:lnTo>
                  <a:pt x="64260" y="49450"/>
                </a:lnTo>
                <a:lnTo>
                  <a:pt x="63960" y="49490"/>
                </a:lnTo>
                <a:lnTo>
                  <a:pt x="63810" y="49460"/>
                </a:lnTo>
                <a:lnTo>
                  <a:pt x="63690" y="49410"/>
                </a:lnTo>
                <a:lnTo>
                  <a:pt x="63570" y="49370"/>
                </a:lnTo>
                <a:lnTo>
                  <a:pt x="63420" y="49410"/>
                </a:lnTo>
                <a:lnTo>
                  <a:pt x="63330" y="49500"/>
                </a:lnTo>
                <a:lnTo>
                  <a:pt x="63080" y="49920"/>
                </a:lnTo>
                <a:lnTo>
                  <a:pt x="62910" y="50120"/>
                </a:lnTo>
                <a:lnTo>
                  <a:pt x="62690" y="50360"/>
                </a:lnTo>
                <a:lnTo>
                  <a:pt x="62490" y="50640"/>
                </a:lnTo>
                <a:lnTo>
                  <a:pt x="62410" y="51060"/>
                </a:lnTo>
                <a:lnTo>
                  <a:pt x="62500" y="51230"/>
                </a:lnTo>
                <a:lnTo>
                  <a:pt x="62700" y="51330"/>
                </a:lnTo>
                <a:lnTo>
                  <a:pt x="62910" y="51470"/>
                </a:lnTo>
                <a:lnTo>
                  <a:pt x="63070" y="51980"/>
                </a:lnTo>
                <a:lnTo>
                  <a:pt x="63400" y="52400"/>
                </a:lnTo>
                <a:lnTo>
                  <a:pt x="63500" y="52610"/>
                </a:lnTo>
                <a:lnTo>
                  <a:pt x="63490" y="52850"/>
                </a:lnTo>
                <a:lnTo>
                  <a:pt x="63390" y="53060"/>
                </a:lnTo>
                <a:lnTo>
                  <a:pt x="63170" y="53380"/>
                </a:lnTo>
                <a:lnTo>
                  <a:pt x="62970" y="54010"/>
                </a:lnTo>
                <a:lnTo>
                  <a:pt x="62760" y="54360"/>
                </a:lnTo>
                <a:lnTo>
                  <a:pt x="62540" y="54900"/>
                </a:lnTo>
                <a:lnTo>
                  <a:pt x="62450" y="55310"/>
                </a:lnTo>
                <a:lnTo>
                  <a:pt x="62330" y="55470"/>
                </a:lnTo>
                <a:lnTo>
                  <a:pt x="62190" y="55630"/>
                </a:lnTo>
                <a:lnTo>
                  <a:pt x="62070" y="55820"/>
                </a:lnTo>
                <a:lnTo>
                  <a:pt x="62020" y="56040"/>
                </a:lnTo>
                <a:lnTo>
                  <a:pt x="62060" y="56240"/>
                </a:lnTo>
                <a:lnTo>
                  <a:pt x="62130" y="56420"/>
                </a:lnTo>
                <a:lnTo>
                  <a:pt x="62160" y="56630"/>
                </a:lnTo>
                <a:lnTo>
                  <a:pt x="62130" y="56940"/>
                </a:lnTo>
                <a:lnTo>
                  <a:pt x="62060" y="57180"/>
                </a:lnTo>
                <a:lnTo>
                  <a:pt x="61920" y="57390"/>
                </a:lnTo>
                <a:lnTo>
                  <a:pt x="60850" y="58490"/>
                </a:lnTo>
                <a:lnTo>
                  <a:pt x="60680" y="58750"/>
                </a:lnTo>
                <a:lnTo>
                  <a:pt x="60660" y="59000"/>
                </a:lnTo>
                <a:lnTo>
                  <a:pt x="60810" y="59530"/>
                </a:lnTo>
                <a:lnTo>
                  <a:pt x="60970" y="60580"/>
                </a:lnTo>
                <a:lnTo>
                  <a:pt x="61090" y="61010"/>
                </a:lnTo>
                <a:lnTo>
                  <a:pt x="61390" y="61390"/>
                </a:lnTo>
                <a:lnTo>
                  <a:pt x="62200" y="62030"/>
                </a:lnTo>
                <a:lnTo>
                  <a:pt x="62400" y="62260"/>
                </a:lnTo>
                <a:lnTo>
                  <a:pt x="63020" y="63170"/>
                </a:lnTo>
                <a:lnTo>
                  <a:pt x="63280" y="63730"/>
                </a:lnTo>
                <a:lnTo>
                  <a:pt x="63340" y="63970"/>
                </a:lnTo>
                <a:lnTo>
                  <a:pt x="63370" y="64530"/>
                </a:lnTo>
                <a:lnTo>
                  <a:pt x="63440" y="64790"/>
                </a:lnTo>
                <a:lnTo>
                  <a:pt x="63580" y="65020"/>
                </a:lnTo>
                <a:lnTo>
                  <a:pt x="63780" y="65150"/>
                </a:lnTo>
                <a:lnTo>
                  <a:pt x="64380" y="65400"/>
                </a:lnTo>
                <a:lnTo>
                  <a:pt x="64850" y="65700"/>
                </a:lnTo>
                <a:lnTo>
                  <a:pt x="64900" y="65790"/>
                </a:lnTo>
                <a:lnTo>
                  <a:pt x="64960" y="66000"/>
                </a:lnTo>
                <a:lnTo>
                  <a:pt x="65060" y="66180"/>
                </a:lnTo>
                <a:lnTo>
                  <a:pt x="65070" y="66230"/>
                </a:lnTo>
                <a:lnTo>
                  <a:pt x="65080" y="66270"/>
                </a:lnTo>
                <a:lnTo>
                  <a:pt x="65140" y="66330"/>
                </a:lnTo>
                <a:lnTo>
                  <a:pt x="65200" y="66360"/>
                </a:lnTo>
                <a:lnTo>
                  <a:pt x="65330" y="66370"/>
                </a:lnTo>
                <a:lnTo>
                  <a:pt x="65350" y="66410"/>
                </a:lnTo>
                <a:lnTo>
                  <a:pt x="65400" y="66430"/>
                </a:lnTo>
                <a:lnTo>
                  <a:pt x="65660" y="66580"/>
                </a:lnTo>
                <a:lnTo>
                  <a:pt x="65860" y="66810"/>
                </a:lnTo>
                <a:lnTo>
                  <a:pt x="65840" y="67030"/>
                </a:lnTo>
                <a:lnTo>
                  <a:pt x="65650" y="67390"/>
                </a:lnTo>
                <a:lnTo>
                  <a:pt x="65660" y="67470"/>
                </a:lnTo>
                <a:lnTo>
                  <a:pt x="65680" y="67620"/>
                </a:lnTo>
                <a:lnTo>
                  <a:pt x="65680" y="67700"/>
                </a:lnTo>
                <a:lnTo>
                  <a:pt x="65610" y="67930"/>
                </a:lnTo>
                <a:lnTo>
                  <a:pt x="65610" y="68030"/>
                </a:lnTo>
                <a:lnTo>
                  <a:pt x="65630" y="68160"/>
                </a:lnTo>
                <a:lnTo>
                  <a:pt x="65690" y="68300"/>
                </a:lnTo>
                <a:lnTo>
                  <a:pt x="65730" y="68370"/>
                </a:lnTo>
                <a:lnTo>
                  <a:pt x="65790" y="68420"/>
                </a:lnTo>
                <a:lnTo>
                  <a:pt x="65890" y="68460"/>
                </a:lnTo>
                <a:lnTo>
                  <a:pt x="66240" y="68530"/>
                </a:lnTo>
                <a:lnTo>
                  <a:pt x="66440" y="68650"/>
                </a:lnTo>
                <a:lnTo>
                  <a:pt x="66450" y="68650"/>
                </a:lnTo>
                <a:lnTo>
                  <a:pt x="66830" y="68860"/>
                </a:lnTo>
                <a:lnTo>
                  <a:pt x="66960" y="68900"/>
                </a:lnTo>
                <a:lnTo>
                  <a:pt x="67070" y="68880"/>
                </a:lnTo>
                <a:lnTo>
                  <a:pt x="67190" y="68640"/>
                </a:lnTo>
                <a:lnTo>
                  <a:pt x="67350" y="68670"/>
                </a:lnTo>
                <a:lnTo>
                  <a:pt x="67510" y="68770"/>
                </a:lnTo>
                <a:lnTo>
                  <a:pt x="67580" y="68820"/>
                </a:lnTo>
                <a:lnTo>
                  <a:pt x="67680" y="68820"/>
                </a:lnTo>
                <a:lnTo>
                  <a:pt x="67780" y="68840"/>
                </a:lnTo>
                <a:lnTo>
                  <a:pt x="67850" y="68880"/>
                </a:lnTo>
                <a:lnTo>
                  <a:pt x="67880" y="68940"/>
                </a:lnTo>
                <a:lnTo>
                  <a:pt x="67920" y="69000"/>
                </a:lnTo>
                <a:lnTo>
                  <a:pt x="68010" y="68940"/>
                </a:lnTo>
                <a:lnTo>
                  <a:pt x="68100" y="68860"/>
                </a:lnTo>
                <a:lnTo>
                  <a:pt x="68130" y="68820"/>
                </a:lnTo>
                <a:lnTo>
                  <a:pt x="68480" y="68730"/>
                </a:lnTo>
                <a:lnTo>
                  <a:pt x="68560" y="68620"/>
                </a:lnTo>
                <a:lnTo>
                  <a:pt x="68550" y="68400"/>
                </a:lnTo>
                <a:lnTo>
                  <a:pt x="68940" y="68570"/>
                </a:lnTo>
                <a:lnTo>
                  <a:pt x="69260" y="68670"/>
                </a:lnTo>
                <a:lnTo>
                  <a:pt x="69590" y="68610"/>
                </a:lnTo>
                <a:lnTo>
                  <a:pt x="69980" y="68310"/>
                </a:lnTo>
                <a:lnTo>
                  <a:pt x="70290" y="68940"/>
                </a:lnTo>
                <a:lnTo>
                  <a:pt x="70320" y="69110"/>
                </a:lnTo>
                <a:lnTo>
                  <a:pt x="70300" y="69540"/>
                </a:lnTo>
                <a:lnTo>
                  <a:pt x="70280" y="69610"/>
                </a:lnTo>
                <a:lnTo>
                  <a:pt x="70180" y="69770"/>
                </a:lnTo>
                <a:lnTo>
                  <a:pt x="70200" y="69870"/>
                </a:lnTo>
                <a:lnTo>
                  <a:pt x="70280" y="69970"/>
                </a:lnTo>
                <a:lnTo>
                  <a:pt x="70320" y="70120"/>
                </a:lnTo>
                <a:lnTo>
                  <a:pt x="70310" y="70260"/>
                </a:lnTo>
                <a:lnTo>
                  <a:pt x="70240" y="70520"/>
                </a:lnTo>
                <a:lnTo>
                  <a:pt x="70230" y="70670"/>
                </a:lnTo>
                <a:lnTo>
                  <a:pt x="70260" y="70800"/>
                </a:lnTo>
                <a:lnTo>
                  <a:pt x="70390" y="71090"/>
                </a:lnTo>
                <a:lnTo>
                  <a:pt x="70360" y="71230"/>
                </a:lnTo>
                <a:lnTo>
                  <a:pt x="70280" y="71330"/>
                </a:lnTo>
                <a:lnTo>
                  <a:pt x="70260" y="71410"/>
                </a:lnTo>
                <a:lnTo>
                  <a:pt x="70390" y="71510"/>
                </a:lnTo>
                <a:lnTo>
                  <a:pt x="70510" y="71530"/>
                </a:lnTo>
                <a:lnTo>
                  <a:pt x="70640" y="71490"/>
                </a:lnTo>
                <a:lnTo>
                  <a:pt x="70740" y="71420"/>
                </a:lnTo>
                <a:lnTo>
                  <a:pt x="70830" y="71350"/>
                </a:lnTo>
                <a:lnTo>
                  <a:pt x="70850" y="71380"/>
                </a:lnTo>
                <a:lnTo>
                  <a:pt x="70850" y="71390"/>
                </a:lnTo>
                <a:lnTo>
                  <a:pt x="70860" y="71400"/>
                </a:lnTo>
                <a:lnTo>
                  <a:pt x="70900" y="71420"/>
                </a:lnTo>
                <a:lnTo>
                  <a:pt x="70720" y="71780"/>
                </a:lnTo>
                <a:lnTo>
                  <a:pt x="70830" y="72010"/>
                </a:lnTo>
                <a:lnTo>
                  <a:pt x="71040" y="72200"/>
                </a:lnTo>
                <a:lnTo>
                  <a:pt x="71150" y="72470"/>
                </a:lnTo>
                <a:lnTo>
                  <a:pt x="71170" y="72570"/>
                </a:lnTo>
                <a:lnTo>
                  <a:pt x="71230" y="72730"/>
                </a:lnTo>
                <a:lnTo>
                  <a:pt x="71240" y="72820"/>
                </a:lnTo>
                <a:lnTo>
                  <a:pt x="71200" y="72870"/>
                </a:lnTo>
                <a:lnTo>
                  <a:pt x="71030" y="72860"/>
                </a:lnTo>
                <a:lnTo>
                  <a:pt x="70990" y="72900"/>
                </a:lnTo>
                <a:lnTo>
                  <a:pt x="71010" y="73050"/>
                </a:lnTo>
                <a:lnTo>
                  <a:pt x="71040" y="73160"/>
                </a:lnTo>
                <a:lnTo>
                  <a:pt x="71050" y="73260"/>
                </a:lnTo>
                <a:lnTo>
                  <a:pt x="70990" y="73370"/>
                </a:lnTo>
                <a:lnTo>
                  <a:pt x="70890" y="73530"/>
                </a:lnTo>
                <a:lnTo>
                  <a:pt x="71040" y="73620"/>
                </a:lnTo>
                <a:lnTo>
                  <a:pt x="71450" y="73660"/>
                </a:lnTo>
                <a:lnTo>
                  <a:pt x="71510" y="73840"/>
                </a:lnTo>
                <a:lnTo>
                  <a:pt x="71380" y="74020"/>
                </a:lnTo>
                <a:lnTo>
                  <a:pt x="71180" y="74170"/>
                </a:lnTo>
                <a:lnTo>
                  <a:pt x="71070" y="74290"/>
                </a:lnTo>
                <a:lnTo>
                  <a:pt x="71230" y="74930"/>
                </a:lnTo>
                <a:lnTo>
                  <a:pt x="71280" y="75050"/>
                </a:lnTo>
                <a:lnTo>
                  <a:pt x="71380" y="75110"/>
                </a:lnTo>
                <a:lnTo>
                  <a:pt x="71420" y="75220"/>
                </a:lnTo>
                <a:lnTo>
                  <a:pt x="71480" y="75340"/>
                </a:lnTo>
                <a:lnTo>
                  <a:pt x="71620" y="75390"/>
                </a:lnTo>
                <a:lnTo>
                  <a:pt x="71740" y="75360"/>
                </a:lnTo>
                <a:lnTo>
                  <a:pt x="71980" y="75250"/>
                </a:lnTo>
                <a:lnTo>
                  <a:pt x="72130" y="75220"/>
                </a:lnTo>
                <a:lnTo>
                  <a:pt x="72220" y="75300"/>
                </a:lnTo>
                <a:lnTo>
                  <a:pt x="72000" y="75750"/>
                </a:lnTo>
                <a:lnTo>
                  <a:pt x="72080" y="75980"/>
                </a:lnTo>
                <a:lnTo>
                  <a:pt x="72120" y="75950"/>
                </a:lnTo>
                <a:lnTo>
                  <a:pt x="72540" y="75890"/>
                </a:lnTo>
                <a:lnTo>
                  <a:pt x="72660" y="75940"/>
                </a:lnTo>
                <a:lnTo>
                  <a:pt x="72640" y="76080"/>
                </a:lnTo>
                <a:lnTo>
                  <a:pt x="72550" y="76230"/>
                </a:lnTo>
                <a:lnTo>
                  <a:pt x="72500" y="76350"/>
                </a:lnTo>
                <a:lnTo>
                  <a:pt x="72570" y="76520"/>
                </a:lnTo>
                <a:lnTo>
                  <a:pt x="72880" y="76850"/>
                </a:lnTo>
                <a:lnTo>
                  <a:pt x="73010" y="77080"/>
                </a:lnTo>
                <a:lnTo>
                  <a:pt x="73080" y="77560"/>
                </a:lnTo>
                <a:lnTo>
                  <a:pt x="73180" y="77630"/>
                </a:lnTo>
                <a:lnTo>
                  <a:pt x="73430" y="77490"/>
                </a:lnTo>
                <a:lnTo>
                  <a:pt x="73520" y="77650"/>
                </a:lnTo>
                <a:lnTo>
                  <a:pt x="73480" y="77790"/>
                </a:lnTo>
                <a:lnTo>
                  <a:pt x="73420" y="77950"/>
                </a:lnTo>
                <a:lnTo>
                  <a:pt x="73430" y="78160"/>
                </a:lnTo>
                <a:lnTo>
                  <a:pt x="73490" y="78270"/>
                </a:lnTo>
                <a:lnTo>
                  <a:pt x="73800" y="78630"/>
                </a:lnTo>
                <a:lnTo>
                  <a:pt x="73820" y="78720"/>
                </a:lnTo>
                <a:lnTo>
                  <a:pt x="73760" y="79140"/>
                </a:lnTo>
                <a:lnTo>
                  <a:pt x="73840" y="79250"/>
                </a:lnTo>
                <a:lnTo>
                  <a:pt x="74010" y="79190"/>
                </a:lnTo>
                <a:lnTo>
                  <a:pt x="74260" y="79010"/>
                </a:lnTo>
                <a:lnTo>
                  <a:pt x="74370" y="79120"/>
                </a:lnTo>
                <a:lnTo>
                  <a:pt x="74350" y="79250"/>
                </a:lnTo>
                <a:lnTo>
                  <a:pt x="74290" y="79390"/>
                </a:lnTo>
                <a:lnTo>
                  <a:pt x="74260" y="79510"/>
                </a:lnTo>
                <a:lnTo>
                  <a:pt x="74300" y="79680"/>
                </a:lnTo>
                <a:lnTo>
                  <a:pt x="74360" y="79790"/>
                </a:lnTo>
                <a:lnTo>
                  <a:pt x="74560" y="79970"/>
                </a:lnTo>
                <a:lnTo>
                  <a:pt x="74620" y="80090"/>
                </a:lnTo>
                <a:lnTo>
                  <a:pt x="74600" y="80220"/>
                </a:lnTo>
                <a:lnTo>
                  <a:pt x="74520" y="80400"/>
                </a:lnTo>
                <a:lnTo>
                  <a:pt x="74620" y="80620"/>
                </a:lnTo>
                <a:lnTo>
                  <a:pt x="75060" y="81010"/>
                </a:lnTo>
                <a:lnTo>
                  <a:pt x="75190" y="81280"/>
                </a:lnTo>
                <a:lnTo>
                  <a:pt x="75190" y="81720"/>
                </a:lnTo>
                <a:lnTo>
                  <a:pt x="75240" y="81830"/>
                </a:lnTo>
                <a:lnTo>
                  <a:pt x="75350" y="81890"/>
                </a:lnTo>
                <a:lnTo>
                  <a:pt x="75640" y="81940"/>
                </a:lnTo>
                <a:lnTo>
                  <a:pt x="75750" y="82000"/>
                </a:lnTo>
                <a:lnTo>
                  <a:pt x="75900" y="82240"/>
                </a:lnTo>
                <a:lnTo>
                  <a:pt x="76020" y="82780"/>
                </a:lnTo>
                <a:lnTo>
                  <a:pt x="76120" y="83050"/>
                </a:lnTo>
                <a:lnTo>
                  <a:pt x="76200" y="83410"/>
                </a:lnTo>
                <a:lnTo>
                  <a:pt x="77390" y="85090"/>
                </a:lnTo>
                <a:lnTo>
                  <a:pt x="77720" y="85230"/>
                </a:lnTo>
                <a:lnTo>
                  <a:pt x="78930" y="85250"/>
                </a:lnTo>
                <a:lnTo>
                  <a:pt x="79390" y="85490"/>
                </a:lnTo>
                <a:lnTo>
                  <a:pt x="79460" y="85590"/>
                </a:lnTo>
                <a:lnTo>
                  <a:pt x="79550" y="85680"/>
                </a:lnTo>
                <a:lnTo>
                  <a:pt x="79650" y="85740"/>
                </a:lnTo>
                <a:lnTo>
                  <a:pt x="79910" y="85820"/>
                </a:lnTo>
                <a:lnTo>
                  <a:pt x="80010" y="85910"/>
                </a:lnTo>
                <a:lnTo>
                  <a:pt x="80090" y="86030"/>
                </a:lnTo>
                <a:lnTo>
                  <a:pt x="80130" y="86170"/>
                </a:lnTo>
                <a:lnTo>
                  <a:pt x="79560" y="86390"/>
                </a:lnTo>
                <a:lnTo>
                  <a:pt x="79180" y="86600"/>
                </a:lnTo>
                <a:lnTo>
                  <a:pt x="78990" y="86620"/>
                </a:lnTo>
                <a:lnTo>
                  <a:pt x="78800" y="86520"/>
                </a:lnTo>
                <a:lnTo>
                  <a:pt x="78620" y="86380"/>
                </a:lnTo>
                <a:lnTo>
                  <a:pt x="78430" y="86260"/>
                </a:lnTo>
                <a:lnTo>
                  <a:pt x="78190" y="86230"/>
                </a:lnTo>
                <a:lnTo>
                  <a:pt x="77990" y="86310"/>
                </a:lnTo>
                <a:lnTo>
                  <a:pt x="77820" y="86440"/>
                </a:lnTo>
                <a:lnTo>
                  <a:pt x="77650" y="86530"/>
                </a:lnTo>
                <a:lnTo>
                  <a:pt x="77400" y="86520"/>
                </a:lnTo>
                <a:lnTo>
                  <a:pt x="77150" y="86480"/>
                </a:lnTo>
                <a:lnTo>
                  <a:pt x="76990" y="86520"/>
                </a:lnTo>
                <a:lnTo>
                  <a:pt x="76460" y="86940"/>
                </a:lnTo>
                <a:lnTo>
                  <a:pt x="76310" y="87010"/>
                </a:lnTo>
                <a:lnTo>
                  <a:pt x="76140" y="87010"/>
                </a:lnTo>
                <a:lnTo>
                  <a:pt x="75270" y="86860"/>
                </a:lnTo>
                <a:lnTo>
                  <a:pt x="75110" y="86800"/>
                </a:lnTo>
                <a:lnTo>
                  <a:pt x="74910" y="86640"/>
                </a:lnTo>
                <a:lnTo>
                  <a:pt x="74830" y="86520"/>
                </a:lnTo>
                <a:lnTo>
                  <a:pt x="74730" y="86460"/>
                </a:lnTo>
                <a:lnTo>
                  <a:pt x="74460" y="86460"/>
                </a:lnTo>
                <a:lnTo>
                  <a:pt x="74050" y="86500"/>
                </a:lnTo>
                <a:lnTo>
                  <a:pt x="73850" y="86500"/>
                </a:lnTo>
                <a:lnTo>
                  <a:pt x="73630" y="86450"/>
                </a:lnTo>
                <a:lnTo>
                  <a:pt x="73310" y="86280"/>
                </a:lnTo>
                <a:lnTo>
                  <a:pt x="73080" y="86090"/>
                </a:lnTo>
                <a:lnTo>
                  <a:pt x="72930" y="85840"/>
                </a:lnTo>
                <a:lnTo>
                  <a:pt x="72860" y="85490"/>
                </a:lnTo>
                <a:lnTo>
                  <a:pt x="72480" y="85190"/>
                </a:lnTo>
                <a:lnTo>
                  <a:pt x="71890" y="85430"/>
                </a:lnTo>
                <a:lnTo>
                  <a:pt x="70840" y="86090"/>
                </a:lnTo>
                <a:lnTo>
                  <a:pt x="70590" y="86040"/>
                </a:lnTo>
                <a:lnTo>
                  <a:pt x="70150" y="85760"/>
                </a:lnTo>
                <a:lnTo>
                  <a:pt x="69850" y="85730"/>
                </a:lnTo>
                <a:lnTo>
                  <a:pt x="69570" y="85840"/>
                </a:lnTo>
                <a:lnTo>
                  <a:pt x="69390" y="86000"/>
                </a:lnTo>
                <a:lnTo>
                  <a:pt x="69240" y="86200"/>
                </a:lnTo>
                <a:lnTo>
                  <a:pt x="69050" y="86370"/>
                </a:lnTo>
                <a:lnTo>
                  <a:pt x="68790" y="86510"/>
                </a:lnTo>
                <a:lnTo>
                  <a:pt x="68620" y="86570"/>
                </a:lnTo>
                <a:lnTo>
                  <a:pt x="68490" y="86680"/>
                </a:lnTo>
                <a:lnTo>
                  <a:pt x="68190" y="87500"/>
                </a:lnTo>
                <a:lnTo>
                  <a:pt x="68060" y="87720"/>
                </a:lnTo>
                <a:lnTo>
                  <a:pt x="67240" y="88750"/>
                </a:lnTo>
                <a:lnTo>
                  <a:pt x="66880" y="89030"/>
                </a:lnTo>
                <a:lnTo>
                  <a:pt x="66300" y="89170"/>
                </a:lnTo>
                <a:lnTo>
                  <a:pt x="65930" y="89190"/>
                </a:lnTo>
                <a:lnTo>
                  <a:pt x="64890" y="89000"/>
                </a:lnTo>
                <a:lnTo>
                  <a:pt x="64450" y="88970"/>
                </a:lnTo>
                <a:lnTo>
                  <a:pt x="64060" y="89080"/>
                </a:lnTo>
                <a:lnTo>
                  <a:pt x="63070" y="89520"/>
                </a:lnTo>
                <a:lnTo>
                  <a:pt x="62650" y="89770"/>
                </a:lnTo>
                <a:lnTo>
                  <a:pt x="62440" y="89850"/>
                </a:lnTo>
                <a:lnTo>
                  <a:pt x="62240" y="89840"/>
                </a:lnTo>
                <a:lnTo>
                  <a:pt x="61870" y="89690"/>
                </a:lnTo>
                <a:lnTo>
                  <a:pt x="61670" y="89660"/>
                </a:lnTo>
                <a:lnTo>
                  <a:pt x="61600" y="89750"/>
                </a:lnTo>
                <a:lnTo>
                  <a:pt x="61610" y="89940"/>
                </a:lnTo>
                <a:lnTo>
                  <a:pt x="61690" y="90320"/>
                </a:lnTo>
                <a:lnTo>
                  <a:pt x="61650" y="90530"/>
                </a:lnTo>
                <a:lnTo>
                  <a:pt x="61570" y="90750"/>
                </a:lnTo>
                <a:lnTo>
                  <a:pt x="61350" y="91150"/>
                </a:lnTo>
                <a:lnTo>
                  <a:pt x="61150" y="91390"/>
                </a:lnTo>
                <a:lnTo>
                  <a:pt x="60640" y="91490"/>
                </a:lnTo>
                <a:lnTo>
                  <a:pt x="60060" y="91470"/>
                </a:lnTo>
                <a:lnTo>
                  <a:pt x="59660" y="91360"/>
                </a:lnTo>
                <a:lnTo>
                  <a:pt x="59580" y="91260"/>
                </a:lnTo>
                <a:lnTo>
                  <a:pt x="59490" y="90990"/>
                </a:lnTo>
                <a:lnTo>
                  <a:pt x="59390" y="90870"/>
                </a:lnTo>
                <a:lnTo>
                  <a:pt x="59190" y="90770"/>
                </a:lnTo>
                <a:lnTo>
                  <a:pt x="59060" y="90790"/>
                </a:lnTo>
                <a:lnTo>
                  <a:pt x="58950" y="90860"/>
                </a:lnTo>
                <a:lnTo>
                  <a:pt x="58790" y="90910"/>
                </a:lnTo>
                <a:lnTo>
                  <a:pt x="58560" y="90900"/>
                </a:lnTo>
                <a:lnTo>
                  <a:pt x="58290" y="90860"/>
                </a:lnTo>
                <a:lnTo>
                  <a:pt x="58030" y="90780"/>
                </a:lnTo>
                <a:lnTo>
                  <a:pt x="57820" y="90670"/>
                </a:lnTo>
                <a:lnTo>
                  <a:pt x="57730" y="90580"/>
                </a:lnTo>
                <a:lnTo>
                  <a:pt x="57610" y="90380"/>
                </a:lnTo>
                <a:lnTo>
                  <a:pt x="57550" y="90350"/>
                </a:lnTo>
                <a:lnTo>
                  <a:pt x="57410" y="90450"/>
                </a:lnTo>
                <a:lnTo>
                  <a:pt x="57330" y="90610"/>
                </a:lnTo>
                <a:lnTo>
                  <a:pt x="57260" y="90790"/>
                </a:lnTo>
                <a:lnTo>
                  <a:pt x="57170" y="90940"/>
                </a:lnTo>
                <a:lnTo>
                  <a:pt x="57070" y="91010"/>
                </a:lnTo>
                <a:lnTo>
                  <a:pt x="56780" y="91140"/>
                </a:lnTo>
                <a:lnTo>
                  <a:pt x="56700" y="91220"/>
                </a:lnTo>
                <a:lnTo>
                  <a:pt x="56680" y="91340"/>
                </a:lnTo>
                <a:lnTo>
                  <a:pt x="56750" y="91600"/>
                </a:lnTo>
                <a:lnTo>
                  <a:pt x="56740" y="91720"/>
                </a:lnTo>
                <a:lnTo>
                  <a:pt x="56410" y="91940"/>
                </a:lnTo>
                <a:lnTo>
                  <a:pt x="56250" y="91970"/>
                </a:lnTo>
                <a:lnTo>
                  <a:pt x="55360" y="92120"/>
                </a:lnTo>
                <a:lnTo>
                  <a:pt x="55330" y="9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