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Essequibo Islands-West Demerara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Essequibo Islands-West Demera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380" y="32780"/>
                </a:moveTo>
                <a:lnTo>
                  <a:pt x="67390" y="32870"/>
                </a:lnTo>
                <a:lnTo>
                  <a:pt x="67330" y="33010"/>
                </a:lnTo>
                <a:lnTo>
                  <a:pt x="67280" y="33230"/>
                </a:lnTo>
                <a:lnTo>
                  <a:pt x="67350" y="33490"/>
                </a:lnTo>
                <a:lnTo>
                  <a:pt x="67350" y="33560"/>
                </a:lnTo>
                <a:lnTo>
                  <a:pt x="67330" y="33640"/>
                </a:lnTo>
                <a:lnTo>
                  <a:pt x="67270" y="33710"/>
                </a:lnTo>
                <a:lnTo>
                  <a:pt x="67140" y="33790"/>
                </a:lnTo>
                <a:lnTo>
                  <a:pt x="66960" y="33840"/>
                </a:lnTo>
                <a:lnTo>
                  <a:pt x="66540" y="33910"/>
                </a:lnTo>
                <a:lnTo>
                  <a:pt x="66470" y="33920"/>
                </a:lnTo>
                <a:lnTo>
                  <a:pt x="66330" y="33940"/>
                </a:lnTo>
                <a:lnTo>
                  <a:pt x="66270" y="33970"/>
                </a:lnTo>
                <a:lnTo>
                  <a:pt x="66210" y="34000"/>
                </a:lnTo>
                <a:lnTo>
                  <a:pt x="66140" y="34080"/>
                </a:lnTo>
                <a:lnTo>
                  <a:pt x="66090" y="34160"/>
                </a:lnTo>
                <a:lnTo>
                  <a:pt x="66060" y="34320"/>
                </a:lnTo>
                <a:lnTo>
                  <a:pt x="66080" y="34500"/>
                </a:lnTo>
                <a:lnTo>
                  <a:pt x="66170" y="34900"/>
                </a:lnTo>
                <a:lnTo>
                  <a:pt x="66200" y="34950"/>
                </a:lnTo>
                <a:lnTo>
                  <a:pt x="66250" y="34990"/>
                </a:lnTo>
                <a:lnTo>
                  <a:pt x="66300" y="35030"/>
                </a:lnTo>
                <a:lnTo>
                  <a:pt x="66390" y="35110"/>
                </a:lnTo>
                <a:lnTo>
                  <a:pt x="66420" y="35160"/>
                </a:lnTo>
                <a:lnTo>
                  <a:pt x="66430" y="35220"/>
                </a:lnTo>
                <a:lnTo>
                  <a:pt x="66430" y="35290"/>
                </a:lnTo>
                <a:lnTo>
                  <a:pt x="66370" y="35490"/>
                </a:lnTo>
                <a:lnTo>
                  <a:pt x="66110" y="35950"/>
                </a:lnTo>
                <a:lnTo>
                  <a:pt x="66050" y="36010"/>
                </a:lnTo>
                <a:lnTo>
                  <a:pt x="66000" y="36060"/>
                </a:lnTo>
                <a:lnTo>
                  <a:pt x="65930" y="36080"/>
                </a:lnTo>
                <a:lnTo>
                  <a:pt x="65860" y="36070"/>
                </a:lnTo>
                <a:lnTo>
                  <a:pt x="65790" y="36030"/>
                </a:lnTo>
                <a:lnTo>
                  <a:pt x="65700" y="35940"/>
                </a:lnTo>
                <a:lnTo>
                  <a:pt x="65650" y="35900"/>
                </a:lnTo>
                <a:lnTo>
                  <a:pt x="65590" y="35870"/>
                </a:lnTo>
                <a:lnTo>
                  <a:pt x="65500" y="35870"/>
                </a:lnTo>
                <a:lnTo>
                  <a:pt x="65390" y="35900"/>
                </a:lnTo>
                <a:lnTo>
                  <a:pt x="65240" y="35970"/>
                </a:lnTo>
                <a:lnTo>
                  <a:pt x="65090" y="36110"/>
                </a:lnTo>
                <a:lnTo>
                  <a:pt x="65300" y="36450"/>
                </a:lnTo>
                <a:lnTo>
                  <a:pt x="65370" y="36750"/>
                </a:lnTo>
                <a:lnTo>
                  <a:pt x="65420" y="37340"/>
                </a:lnTo>
                <a:lnTo>
                  <a:pt x="65380" y="37750"/>
                </a:lnTo>
                <a:lnTo>
                  <a:pt x="65240" y="37800"/>
                </a:lnTo>
                <a:lnTo>
                  <a:pt x="64990" y="37790"/>
                </a:lnTo>
                <a:lnTo>
                  <a:pt x="64910" y="37810"/>
                </a:lnTo>
                <a:lnTo>
                  <a:pt x="64620" y="37920"/>
                </a:lnTo>
                <a:lnTo>
                  <a:pt x="64530" y="37940"/>
                </a:lnTo>
                <a:lnTo>
                  <a:pt x="63980" y="37910"/>
                </a:lnTo>
                <a:lnTo>
                  <a:pt x="63830" y="37950"/>
                </a:lnTo>
                <a:lnTo>
                  <a:pt x="63730" y="38010"/>
                </a:lnTo>
                <a:lnTo>
                  <a:pt x="63660" y="38090"/>
                </a:lnTo>
                <a:lnTo>
                  <a:pt x="63590" y="38160"/>
                </a:lnTo>
                <a:lnTo>
                  <a:pt x="63500" y="38190"/>
                </a:lnTo>
                <a:lnTo>
                  <a:pt x="63410" y="38170"/>
                </a:lnTo>
                <a:lnTo>
                  <a:pt x="63190" y="37950"/>
                </a:lnTo>
                <a:lnTo>
                  <a:pt x="63080" y="37880"/>
                </a:lnTo>
                <a:lnTo>
                  <a:pt x="62900" y="37870"/>
                </a:lnTo>
                <a:lnTo>
                  <a:pt x="62790" y="37880"/>
                </a:lnTo>
                <a:lnTo>
                  <a:pt x="62680" y="37870"/>
                </a:lnTo>
                <a:lnTo>
                  <a:pt x="62600" y="37820"/>
                </a:lnTo>
                <a:lnTo>
                  <a:pt x="62370" y="37500"/>
                </a:lnTo>
                <a:lnTo>
                  <a:pt x="62230" y="37370"/>
                </a:lnTo>
                <a:lnTo>
                  <a:pt x="62150" y="37170"/>
                </a:lnTo>
                <a:lnTo>
                  <a:pt x="62090" y="37080"/>
                </a:lnTo>
                <a:lnTo>
                  <a:pt x="61570" y="37000"/>
                </a:lnTo>
                <a:lnTo>
                  <a:pt x="61470" y="36990"/>
                </a:lnTo>
                <a:lnTo>
                  <a:pt x="61090" y="36920"/>
                </a:lnTo>
                <a:lnTo>
                  <a:pt x="60250" y="36640"/>
                </a:lnTo>
                <a:lnTo>
                  <a:pt x="60080" y="36560"/>
                </a:lnTo>
                <a:lnTo>
                  <a:pt x="59940" y="36340"/>
                </a:lnTo>
                <a:lnTo>
                  <a:pt x="60090" y="35840"/>
                </a:lnTo>
                <a:lnTo>
                  <a:pt x="60090" y="35630"/>
                </a:lnTo>
                <a:lnTo>
                  <a:pt x="59950" y="35230"/>
                </a:lnTo>
                <a:lnTo>
                  <a:pt x="59840" y="34630"/>
                </a:lnTo>
                <a:lnTo>
                  <a:pt x="59810" y="33980"/>
                </a:lnTo>
                <a:lnTo>
                  <a:pt x="59830" y="33790"/>
                </a:lnTo>
                <a:lnTo>
                  <a:pt x="59870" y="33650"/>
                </a:lnTo>
                <a:lnTo>
                  <a:pt x="60520" y="31960"/>
                </a:lnTo>
                <a:lnTo>
                  <a:pt x="60610" y="31800"/>
                </a:lnTo>
                <a:lnTo>
                  <a:pt x="60710" y="31670"/>
                </a:lnTo>
                <a:lnTo>
                  <a:pt x="60800" y="31610"/>
                </a:lnTo>
                <a:lnTo>
                  <a:pt x="60880" y="31560"/>
                </a:lnTo>
                <a:lnTo>
                  <a:pt x="60990" y="31490"/>
                </a:lnTo>
                <a:lnTo>
                  <a:pt x="61100" y="31370"/>
                </a:lnTo>
                <a:lnTo>
                  <a:pt x="61350" y="30990"/>
                </a:lnTo>
                <a:lnTo>
                  <a:pt x="61440" y="30890"/>
                </a:lnTo>
                <a:lnTo>
                  <a:pt x="61490" y="30850"/>
                </a:lnTo>
                <a:lnTo>
                  <a:pt x="61550" y="30820"/>
                </a:lnTo>
                <a:lnTo>
                  <a:pt x="61710" y="30780"/>
                </a:lnTo>
                <a:lnTo>
                  <a:pt x="62070" y="30740"/>
                </a:lnTo>
                <a:lnTo>
                  <a:pt x="62160" y="30710"/>
                </a:lnTo>
                <a:lnTo>
                  <a:pt x="62270" y="30630"/>
                </a:lnTo>
                <a:lnTo>
                  <a:pt x="62320" y="30550"/>
                </a:lnTo>
                <a:lnTo>
                  <a:pt x="62350" y="30450"/>
                </a:lnTo>
                <a:lnTo>
                  <a:pt x="62370" y="30360"/>
                </a:lnTo>
                <a:lnTo>
                  <a:pt x="62370" y="30270"/>
                </a:lnTo>
                <a:lnTo>
                  <a:pt x="62360" y="30190"/>
                </a:lnTo>
                <a:lnTo>
                  <a:pt x="62260" y="29910"/>
                </a:lnTo>
                <a:lnTo>
                  <a:pt x="62240" y="29810"/>
                </a:lnTo>
                <a:lnTo>
                  <a:pt x="62250" y="29700"/>
                </a:lnTo>
                <a:lnTo>
                  <a:pt x="62300" y="29630"/>
                </a:lnTo>
                <a:lnTo>
                  <a:pt x="62380" y="29600"/>
                </a:lnTo>
                <a:lnTo>
                  <a:pt x="62470" y="29590"/>
                </a:lnTo>
                <a:lnTo>
                  <a:pt x="62550" y="29600"/>
                </a:lnTo>
                <a:lnTo>
                  <a:pt x="62630" y="29620"/>
                </a:lnTo>
                <a:lnTo>
                  <a:pt x="62730" y="29630"/>
                </a:lnTo>
                <a:lnTo>
                  <a:pt x="62820" y="29630"/>
                </a:lnTo>
                <a:lnTo>
                  <a:pt x="62930" y="29570"/>
                </a:lnTo>
                <a:lnTo>
                  <a:pt x="62930" y="29500"/>
                </a:lnTo>
                <a:lnTo>
                  <a:pt x="62840" y="29350"/>
                </a:lnTo>
                <a:lnTo>
                  <a:pt x="62800" y="29270"/>
                </a:lnTo>
                <a:lnTo>
                  <a:pt x="62790" y="29180"/>
                </a:lnTo>
                <a:lnTo>
                  <a:pt x="62830" y="28860"/>
                </a:lnTo>
                <a:lnTo>
                  <a:pt x="62810" y="28750"/>
                </a:lnTo>
                <a:lnTo>
                  <a:pt x="62770" y="28640"/>
                </a:lnTo>
                <a:lnTo>
                  <a:pt x="62670" y="28450"/>
                </a:lnTo>
                <a:lnTo>
                  <a:pt x="62600" y="28270"/>
                </a:lnTo>
                <a:lnTo>
                  <a:pt x="62560" y="28110"/>
                </a:lnTo>
                <a:lnTo>
                  <a:pt x="62540" y="27430"/>
                </a:lnTo>
                <a:lnTo>
                  <a:pt x="62550" y="27400"/>
                </a:lnTo>
                <a:lnTo>
                  <a:pt x="62820" y="27610"/>
                </a:lnTo>
                <a:lnTo>
                  <a:pt x="63480" y="28240"/>
                </a:lnTo>
                <a:lnTo>
                  <a:pt x="63870" y="28640"/>
                </a:lnTo>
                <a:lnTo>
                  <a:pt x="63980" y="28820"/>
                </a:lnTo>
                <a:lnTo>
                  <a:pt x="64200" y="28920"/>
                </a:lnTo>
                <a:lnTo>
                  <a:pt x="64470" y="29200"/>
                </a:lnTo>
                <a:lnTo>
                  <a:pt x="65180" y="29770"/>
                </a:lnTo>
                <a:lnTo>
                  <a:pt x="65570" y="30090"/>
                </a:lnTo>
                <a:lnTo>
                  <a:pt x="65830" y="30310"/>
                </a:lnTo>
                <a:lnTo>
                  <a:pt x="65990" y="30490"/>
                </a:lnTo>
                <a:lnTo>
                  <a:pt x="66180" y="30670"/>
                </a:lnTo>
                <a:lnTo>
                  <a:pt x="66420" y="30930"/>
                </a:lnTo>
                <a:lnTo>
                  <a:pt x="66670" y="31540"/>
                </a:lnTo>
                <a:lnTo>
                  <a:pt x="67040" y="32420"/>
                </a:lnTo>
                <a:lnTo>
                  <a:pt x="67180" y="32590"/>
                </a:lnTo>
                <a:lnTo>
                  <a:pt x="67220" y="32830"/>
                </a:lnTo>
                <a:lnTo>
                  <a:pt x="67270" y="32930"/>
                </a:lnTo>
                <a:lnTo>
                  <a:pt x="67380" y="32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