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East Berbice-Corentyne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Guyana • State Map | Fully Editable Vector Shape</a:t>
            </a:r>
          </a:p>
        </p:txBody>
      </p:sp>
      <p:sp>
        <p:nvSpPr>
          <p:cNvPr id="101" name="East Berbice-Corentyne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58120" y="34900"/>
                </a:moveTo>
                <a:lnTo>
                  <a:pt x="58320" y="34580"/>
                </a:lnTo>
                <a:lnTo>
                  <a:pt x="58330" y="34420"/>
                </a:lnTo>
                <a:lnTo>
                  <a:pt x="58290" y="34300"/>
                </a:lnTo>
                <a:lnTo>
                  <a:pt x="58170" y="34000"/>
                </a:lnTo>
                <a:lnTo>
                  <a:pt x="58140" y="33870"/>
                </a:lnTo>
                <a:lnTo>
                  <a:pt x="58110" y="33810"/>
                </a:lnTo>
                <a:lnTo>
                  <a:pt x="58020" y="33650"/>
                </a:lnTo>
                <a:lnTo>
                  <a:pt x="57940" y="33470"/>
                </a:lnTo>
                <a:lnTo>
                  <a:pt x="57940" y="33390"/>
                </a:lnTo>
                <a:lnTo>
                  <a:pt x="57960" y="33320"/>
                </a:lnTo>
                <a:lnTo>
                  <a:pt x="57990" y="33260"/>
                </a:lnTo>
                <a:lnTo>
                  <a:pt x="58100" y="33110"/>
                </a:lnTo>
                <a:lnTo>
                  <a:pt x="58170" y="32930"/>
                </a:lnTo>
                <a:lnTo>
                  <a:pt x="58220" y="32730"/>
                </a:lnTo>
                <a:lnTo>
                  <a:pt x="58230" y="32630"/>
                </a:lnTo>
                <a:lnTo>
                  <a:pt x="58210" y="32540"/>
                </a:lnTo>
                <a:lnTo>
                  <a:pt x="58180" y="32490"/>
                </a:lnTo>
                <a:lnTo>
                  <a:pt x="58060" y="32360"/>
                </a:lnTo>
                <a:lnTo>
                  <a:pt x="57910" y="32230"/>
                </a:lnTo>
                <a:lnTo>
                  <a:pt x="57870" y="32160"/>
                </a:lnTo>
                <a:lnTo>
                  <a:pt x="57820" y="32060"/>
                </a:lnTo>
                <a:lnTo>
                  <a:pt x="57750" y="31860"/>
                </a:lnTo>
                <a:lnTo>
                  <a:pt x="57730" y="31730"/>
                </a:lnTo>
                <a:lnTo>
                  <a:pt x="57730" y="31630"/>
                </a:lnTo>
                <a:lnTo>
                  <a:pt x="57750" y="31560"/>
                </a:lnTo>
                <a:lnTo>
                  <a:pt x="57770" y="31490"/>
                </a:lnTo>
                <a:lnTo>
                  <a:pt x="57890" y="31230"/>
                </a:lnTo>
                <a:lnTo>
                  <a:pt x="57930" y="31100"/>
                </a:lnTo>
                <a:lnTo>
                  <a:pt x="57930" y="31010"/>
                </a:lnTo>
                <a:lnTo>
                  <a:pt x="57910" y="30940"/>
                </a:lnTo>
                <a:lnTo>
                  <a:pt x="57830" y="30740"/>
                </a:lnTo>
                <a:lnTo>
                  <a:pt x="57760" y="30510"/>
                </a:lnTo>
                <a:lnTo>
                  <a:pt x="57770" y="30420"/>
                </a:lnTo>
                <a:lnTo>
                  <a:pt x="57790" y="30340"/>
                </a:lnTo>
                <a:lnTo>
                  <a:pt x="57820" y="30290"/>
                </a:lnTo>
                <a:lnTo>
                  <a:pt x="57970" y="30100"/>
                </a:lnTo>
                <a:lnTo>
                  <a:pt x="58380" y="29690"/>
                </a:lnTo>
                <a:lnTo>
                  <a:pt x="58400" y="29670"/>
                </a:lnTo>
                <a:lnTo>
                  <a:pt x="58420" y="29650"/>
                </a:lnTo>
                <a:lnTo>
                  <a:pt x="58520" y="29510"/>
                </a:lnTo>
                <a:lnTo>
                  <a:pt x="59170" y="28250"/>
                </a:lnTo>
                <a:lnTo>
                  <a:pt x="59310" y="27900"/>
                </a:lnTo>
                <a:lnTo>
                  <a:pt x="59310" y="27810"/>
                </a:lnTo>
                <a:lnTo>
                  <a:pt x="59300" y="27730"/>
                </a:lnTo>
                <a:lnTo>
                  <a:pt x="59210" y="27480"/>
                </a:lnTo>
                <a:lnTo>
                  <a:pt x="59170" y="27280"/>
                </a:lnTo>
                <a:lnTo>
                  <a:pt x="59150" y="27070"/>
                </a:lnTo>
                <a:lnTo>
                  <a:pt x="59160" y="26960"/>
                </a:lnTo>
                <a:lnTo>
                  <a:pt x="59190" y="26820"/>
                </a:lnTo>
                <a:lnTo>
                  <a:pt x="59220" y="26730"/>
                </a:lnTo>
                <a:lnTo>
                  <a:pt x="59360" y="26170"/>
                </a:lnTo>
                <a:lnTo>
                  <a:pt x="59360" y="26140"/>
                </a:lnTo>
                <a:lnTo>
                  <a:pt x="59410" y="26160"/>
                </a:lnTo>
                <a:lnTo>
                  <a:pt x="59450" y="26110"/>
                </a:lnTo>
                <a:lnTo>
                  <a:pt x="59500" y="25960"/>
                </a:lnTo>
                <a:lnTo>
                  <a:pt x="59600" y="25930"/>
                </a:lnTo>
                <a:lnTo>
                  <a:pt x="60660" y="26060"/>
                </a:lnTo>
                <a:lnTo>
                  <a:pt x="61420" y="26430"/>
                </a:lnTo>
                <a:lnTo>
                  <a:pt x="61660" y="26630"/>
                </a:lnTo>
                <a:lnTo>
                  <a:pt x="62030" y="26910"/>
                </a:lnTo>
                <a:lnTo>
                  <a:pt x="62490" y="27360"/>
                </a:lnTo>
                <a:lnTo>
                  <a:pt x="62550" y="27400"/>
                </a:lnTo>
                <a:lnTo>
                  <a:pt x="62540" y="27430"/>
                </a:lnTo>
                <a:lnTo>
                  <a:pt x="62560" y="28110"/>
                </a:lnTo>
                <a:lnTo>
                  <a:pt x="62600" y="28270"/>
                </a:lnTo>
                <a:lnTo>
                  <a:pt x="62670" y="28450"/>
                </a:lnTo>
                <a:lnTo>
                  <a:pt x="62770" y="28640"/>
                </a:lnTo>
                <a:lnTo>
                  <a:pt x="62810" y="28750"/>
                </a:lnTo>
                <a:lnTo>
                  <a:pt x="62830" y="28860"/>
                </a:lnTo>
                <a:lnTo>
                  <a:pt x="62790" y="29180"/>
                </a:lnTo>
                <a:lnTo>
                  <a:pt x="62800" y="29270"/>
                </a:lnTo>
                <a:lnTo>
                  <a:pt x="62840" y="29350"/>
                </a:lnTo>
                <a:lnTo>
                  <a:pt x="62930" y="29500"/>
                </a:lnTo>
                <a:lnTo>
                  <a:pt x="62930" y="29570"/>
                </a:lnTo>
                <a:lnTo>
                  <a:pt x="62820" y="29630"/>
                </a:lnTo>
                <a:lnTo>
                  <a:pt x="62730" y="29630"/>
                </a:lnTo>
                <a:lnTo>
                  <a:pt x="62630" y="29620"/>
                </a:lnTo>
                <a:lnTo>
                  <a:pt x="62550" y="29600"/>
                </a:lnTo>
                <a:lnTo>
                  <a:pt x="62470" y="29590"/>
                </a:lnTo>
                <a:lnTo>
                  <a:pt x="62380" y="29600"/>
                </a:lnTo>
                <a:lnTo>
                  <a:pt x="62300" y="29630"/>
                </a:lnTo>
                <a:lnTo>
                  <a:pt x="62250" y="29700"/>
                </a:lnTo>
                <a:lnTo>
                  <a:pt x="62240" y="29810"/>
                </a:lnTo>
                <a:lnTo>
                  <a:pt x="62260" y="29910"/>
                </a:lnTo>
                <a:lnTo>
                  <a:pt x="62360" y="30190"/>
                </a:lnTo>
                <a:lnTo>
                  <a:pt x="62370" y="30270"/>
                </a:lnTo>
                <a:lnTo>
                  <a:pt x="62370" y="30360"/>
                </a:lnTo>
                <a:lnTo>
                  <a:pt x="62350" y="30450"/>
                </a:lnTo>
                <a:lnTo>
                  <a:pt x="62320" y="30550"/>
                </a:lnTo>
                <a:lnTo>
                  <a:pt x="62270" y="30630"/>
                </a:lnTo>
                <a:lnTo>
                  <a:pt x="62160" y="30710"/>
                </a:lnTo>
                <a:lnTo>
                  <a:pt x="62070" y="30740"/>
                </a:lnTo>
                <a:lnTo>
                  <a:pt x="61710" y="30780"/>
                </a:lnTo>
                <a:lnTo>
                  <a:pt x="61550" y="30820"/>
                </a:lnTo>
                <a:lnTo>
                  <a:pt x="61490" y="30850"/>
                </a:lnTo>
                <a:lnTo>
                  <a:pt x="61440" y="30890"/>
                </a:lnTo>
                <a:lnTo>
                  <a:pt x="61350" y="30990"/>
                </a:lnTo>
                <a:lnTo>
                  <a:pt x="61100" y="31370"/>
                </a:lnTo>
                <a:lnTo>
                  <a:pt x="60990" y="31490"/>
                </a:lnTo>
                <a:lnTo>
                  <a:pt x="60880" y="31560"/>
                </a:lnTo>
                <a:lnTo>
                  <a:pt x="60800" y="31610"/>
                </a:lnTo>
                <a:lnTo>
                  <a:pt x="60710" y="31670"/>
                </a:lnTo>
                <a:lnTo>
                  <a:pt x="60610" y="31800"/>
                </a:lnTo>
                <a:lnTo>
                  <a:pt x="60520" y="31960"/>
                </a:lnTo>
                <a:lnTo>
                  <a:pt x="59870" y="33650"/>
                </a:lnTo>
                <a:lnTo>
                  <a:pt x="59830" y="33790"/>
                </a:lnTo>
                <a:lnTo>
                  <a:pt x="59810" y="33980"/>
                </a:lnTo>
                <a:lnTo>
                  <a:pt x="59840" y="34630"/>
                </a:lnTo>
                <a:lnTo>
                  <a:pt x="59950" y="35230"/>
                </a:lnTo>
                <a:lnTo>
                  <a:pt x="59770" y="35200"/>
                </a:lnTo>
                <a:lnTo>
                  <a:pt x="59690" y="35160"/>
                </a:lnTo>
                <a:lnTo>
                  <a:pt x="59280" y="34790"/>
                </a:lnTo>
                <a:lnTo>
                  <a:pt x="58820" y="34920"/>
                </a:lnTo>
                <a:lnTo>
                  <a:pt x="58600" y="35030"/>
                </a:lnTo>
                <a:lnTo>
                  <a:pt x="58510" y="35040"/>
                </a:lnTo>
                <a:lnTo>
                  <a:pt x="58440" y="35050"/>
                </a:lnTo>
                <a:lnTo>
                  <a:pt x="58120" y="3490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