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Demerara-Mahaica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Guyana • State Map | Fully Editable Vector Shape</a:t>
            </a:r>
          </a:p>
        </p:txBody>
      </p:sp>
      <p:sp>
        <p:nvSpPr>
          <p:cNvPr id="101" name="Demerara-Maha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840" y="24200"/>
                </a:moveTo>
                <a:lnTo>
                  <a:pt x="57390" y="24280"/>
                </a:lnTo>
                <a:lnTo>
                  <a:pt x="57380" y="24340"/>
                </a:lnTo>
                <a:lnTo>
                  <a:pt x="56690" y="24840"/>
                </a:lnTo>
                <a:lnTo>
                  <a:pt x="56070" y="25030"/>
                </a:lnTo>
                <a:lnTo>
                  <a:pt x="55830" y="25300"/>
                </a:lnTo>
                <a:lnTo>
                  <a:pt x="55800" y="25090"/>
                </a:lnTo>
                <a:lnTo>
                  <a:pt x="55870" y="24810"/>
                </a:lnTo>
                <a:lnTo>
                  <a:pt x="56000" y="24560"/>
                </a:lnTo>
                <a:lnTo>
                  <a:pt x="56190" y="24410"/>
                </a:lnTo>
                <a:lnTo>
                  <a:pt x="56300" y="24250"/>
                </a:lnTo>
                <a:lnTo>
                  <a:pt x="56350" y="24200"/>
                </a:lnTo>
                <a:lnTo>
                  <a:pt x="56460" y="24180"/>
                </a:lnTo>
                <a:lnTo>
                  <a:pt x="56840" y="24200"/>
                </a:lnTo>
                <a:close/>
                <a:moveTo>
                  <a:pt x="53910" y="30180"/>
                </a:moveTo>
                <a:lnTo>
                  <a:pt x="53890" y="30170"/>
                </a:lnTo>
                <a:lnTo>
                  <a:pt x="53700" y="30090"/>
                </a:lnTo>
                <a:lnTo>
                  <a:pt x="53630" y="30090"/>
                </a:lnTo>
                <a:lnTo>
                  <a:pt x="53540" y="30120"/>
                </a:lnTo>
                <a:lnTo>
                  <a:pt x="53480" y="30150"/>
                </a:lnTo>
                <a:lnTo>
                  <a:pt x="53380" y="30150"/>
                </a:lnTo>
                <a:lnTo>
                  <a:pt x="53270" y="30110"/>
                </a:lnTo>
                <a:lnTo>
                  <a:pt x="52540" y="29720"/>
                </a:lnTo>
                <a:lnTo>
                  <a:pt x="52410" y="29670"/>
                </a:lnTo>
                <a:lnTo>
                  <a:pt x="52270" y="29640"/>
                </a:lnTo>
                <a:lnTo>
                  <a:pt x="51660" y="29610"/>
                </a:lnTo>
                <a:lnTo>
                  <a:pt x="51510" y="29580"/>
                </a:lnTo>
                <a:lnTo>
                  <a:pt x="51440" y="29560"/>
                </a:lnTo>
                <a:lnTo>
                  <a:pt x="51380" y="29480"/>
                </a:lnTo>
                <a:lnTo>
                  <a:pt x="51330" y="29340"/>
                </a:lnTo>
                <a:lnTo>
                  <a:pt x="51370" y="28910"/>
                </a:lnTo>
                <a:lnTo>
                  <a:pt x="51420" y="28640"/>
                </a:lnTo>
                <a:lnTo>
                  <a:pt x="51490" y="27940"/>
                </a:lnTo>
                <a:lnTo>
                  <a:pt x="51460" y="27750"/>
                </a:lnTo>
                <a:lnTo>
                  <a:pt x="51250" y="27390"/>
                </a:lnTo>
                <a:lnTo>
                  <a:pt x="51780" y="27060"/>
                </a:lnTo>
                <a:lnTo>
                  <a:pt x="52170" y="26860"/>
                </a:lnTo>
                <a:lnTo>
                  <a:pt x="52260" y="26800"/>
                </a:lnTo>
                <a:lnTo>
                  <a:pt x="52360" y="26700"/>
                </a:lnTo>
                <a:lnTo>
                  <a:pt x="52720" y="26140"/>
                </a:lnTo>
                <a:lnTo>
                  <a:pt x="52820" y="26040"/>
                </a:lnTo>
                <a:lnTo>
                  <a:pt x="52950" y="25960"/>
                </a:lnTo>
                <a:lnTo>
                  <a:pt x="53170" y="25890"/>
                </a:lnTo>
                <a:lnTo>
                  <a:pt x="53320" y="25890"/>
                </a:lnTo>
                <a:lnTo>
                  <a:pt x="53440" y="25870"/>
                </a:lnTo>
                <a:lnTo>
                  <a:pt x="53520" y="25810"/>
                </a:lnTo>
                <a:lnTo>
                  <a:pt x="53580" y="25690"/>
                </a:lnTo>
                <a:lnTo>
                  <a:pt x="53610" y="25590"/>
                </a:lnTo>
                <a:lnTo>
                  <a:pt x="53710" y="24980"/>
                </a:lnTo>
                <a:lnTo>
                  <a:pt x="53810" y="24830"/>
                </a:lnTo>
                <a:lnTo>
                  <a:pt x="54040" y="24650"/>
                </a:lnTo>
                <a:lnTo>
                  <a:pt x="54880" y="24200"/>
                </a:lnTo>
                <a:lnTo>
                  <a:pt x="55110" y="24130"/>
                </a:lnTo>
                <a:lnTo>
                  <a:pt x="54910" y="24280"/>
                </a:lnTo>
                <a:lnTo>
                  <a:pt x="54730" y="24510"/>
                </a:lnTo>
                <a:lnTo>
                  <a:pt x="54590" y="24750"/>
                </a:lnTo>
                <a:lnTo>
                  <a:pt x="54510" y="25010"/>
                </a:lnTo>
                <a:lnTo>
                  <a:pt x="54440" y="25480"/>
                </a:lnTo>
                <a:lnTo>
                  <a:pt x="54150" y="26220"/>
                </a:lnTo>
                <a:lnTo>
                  <a:pt x="54120" y="26480"/>
                </a:lnTo>
                <a:lnTo>
                  <a:pt x="54150" y="27300"/>
                </a:lnTo>
                <a:lnTo>
                  <a:pt x="54120" y="27420"/>
                </a:lnTo>
                <a:lnTo>
                  <a:pt x="54010" y="27580"/>
                </a:lnTo>
                <a:lnTo>
                  <a:pt x="53980" y="27710"/>
                </a:lnTo>
                <a:lnTo>
                  <a:pt x="53980" y="29920"/>
                </a:lnTo>
                <a:lnTo>
                  <a:pt x="53910" y="30180"/>
                </a:lnTo>
                <a:close/>
                <a:moveTo>
                  <a:pt x="54350" y="30490"/>
                </a:moveTo>
                <a:lnTo>
                  <a:pt x="54400" y="28860"/>
                </a:lnTo>
                <a:lnTo>
                  <a:pt x="54530" y="28350"/>
                </a:lnTo>
                <a:lnTo>
                  <a:pt x="55820" y="26060"/>
                </a:lnTo>
                <a:lnTo>
                  <a:pt x="56150" y="25610"/>
                </a:lnTo>
                <a:lnTo>
                  <a:pt x="56600" y="25300"/>
                </a:lnTo>
                <a:lnTo>
                  <a:pt x="57140" y="25160"/>
                </a:lnTo>
                <a:lnTo>
                  <a:pt x="57660" y="25190"/>
                </a:lnTo>
                <a:lnTo>
                  <a:pt x="58130" y="25330"/>
                </a:lnTo>
                <a:lnTo>
                  <a:pt x="58860" y="25720"/>
                </a:lnTo>
                <a:lnTo>
                  <a:pt x="59100" y="25940"/>
                </a:lnTo>
                <a:lnTo>
                  <a:pt x="59160" y="25980"/>
                </a:lnTo>
                <a:lnTo>
                  <a:pt x="59200" y="26020"/>
                </a:lnTo>
                <a:lnTo>
                  <a:pt x="59300" y="26110"/>
                </a:lnTo>
                <a:lnTo>
                  <a:pt x="59360" y="26140"/>
                </a:lnTo>
                <a:lnTo>
                  <a:pt x="59360" y="26170"/>
                </a:lnTo>
                <a:lnTo>
                  <a:pt x="59220" y="26730"/>
                </a:lnTo>
                <a:lnTo>
                  <a:pt x="59190" y="26820"/>
                </a:lnTo>
                <a:lnTo>
                  <a:pt x="59160" y="26960"/>
                </a:lnTo>
                <a:lnTo>
                  <a:pt x="59150" y="27070"/>
                </a:lnTo>
                <a:lnTo>
                  <a:pt x="59170" y="27280"/>
                </a:lnTo>
                <a:lnTo>
                  <a:pt x="59210" y="27480"/>
                </a:lnTo>
                <a:lnTo>
                  <a:pt x="59300" y="27730"/>
                </a:lnTo>
                <a:lnTo>
                  <a:pt x="59310" y="27810"/>
                </a:lnTo>
                <a:lnTo>
                  <a:pt x="59310" y="27900"/>
                </a:lnTo>
                <a:lnTo>
                  <a:pt x="59170" y="28250"/>
                </a:lnTo>
                <a:lnTo>
                  <a:pt x="58520" y="29510"/>
                </a:lnTo>
                <a:lnTo>
                  <a:pt x="58420" y="29650"/>
                </a:lnTo>
                <a:lnTo>
                  <a:pt x="58400" y="29670"/>
                </a:lnTo>
                <a:lnTo>
                  <a:pt x="58380" y="29690"/>
                </a:lnTo>
                <a:lnTo>
                  <a:pt x="57970" y="30100"/>
                </a:lnTo>
                <a:lnTo>
                  <a:pt x="57820" y="30290"/>
                </a:lnTo>
                <a:lnTo>
                  <a:pt x="57790" y="30340"/>
                </a:lnTo>
                <a:lnTo>
                  <a:pt x="57770" y="30420"/>
                </a:lnTo>
                <a:lnTo>
                  <a:pt x="57760" y="30510"/>
                </a:lnTo>
                <a:lnTo>
                  <a:pt x="57830" y="30740"/>
                </a:lnTo>
                <a:lnTo>
                  <a:pt x="57910" y="30940"/>
                </a:lnTo>
                <a:lnTo>
                  <a:pt x="57930" y="31010"/>
                </a:lnTo>
                <a:lnTo>
                  <a:pt x="57930" y="31100"/>
                </a:lnTo>
                <a:lnTo>
                  <a:pt x="57890" y="31230"/>
                </a:lnTo>
                <a:lnTo>
                  <a:pt x="57770" y="31490"/>
                </a:lnTo>
                <a:lnTo>
                  <a:pt x="57750" y="31560"/>
                </a:lnTo>
                <a:lnTo>
                  <a:pt x="57730" y="31630"/>
                </a:lnTo>
                <a:lnTo>
                  <a:pt x="57730" y="31730"/>
                </a:lnTo>
                <a:lnTo>
                  <a:pt x="57750" y="31860"/>
                </a:lnTo>
                <a:lnTo>
                  <a:pt x="57820" y="32060"/>
                </a:lnTo>
                <a:lnTo>
                  <a:pt x="57870" y="32160"/>
                </a:lnTo>
                <a:lnTo>
                  <a:pt x="57910" y="32230"/>
                </a:lnTo>
                <a:lnTo>
                  <a:pt x="58060" y="32360"/>
                </a:lnTo>
                <a:lnTo>
                  <a:pt x="58180" y="32490"/>
                </a:lnTo>
                <a:lnTo>
                  <a:pt x="58210" y="32540"/>
                </a:lnTo>
                <a:lnTo>
                  <a:pt x="58230" y="32630"/>
                </a:lnTo>
                <a:lnTo>
                  <a:pt x="58220" y="32730"/>
                </a:lnTo>
                <a:lnTo>
                  <a:pt x="58170" y="32930"/>
                </a:lnTo>
                <a:lnTo>
                  <a:pt x="58100" y="33110"/>
                </a:lnTo>
                <a:lnTo>
                  <a:pt x="57990" y="33260"/>
                </a:lnTo>
                <a:lnTo>
                  <a:pt x="57960" y="33320"/>
                </a:lnTo>
                <a:lnTo>
                  <a:pt x="57940" y="33390"/>
                </a:lnTo>
                <a:lnTo>
                  <a:pt x="57940" y="33470"/>
                </a:lnTo>
                <a:lnTo>
                  <a:pt x="58020" y="33650"/>
                </a:lnTo>
                <a:lnTo>
                  <a:pt x="58110" y="33810"/>
                </a:lnTo>
                <a:lnTo>
                  <a:pt x="58140" y="33870"/>
                </a:lnTo>
                <a:lnTo>
                  <a:pt x="58170" y="34000"/>
                </a:lnTo>
                <a:lnTo>
                  <a:pt x="58290" y="34300"/>
                </a:lnTo>
                <a:lnTo>
                  <a:pt x="58330" y="34420"/>
                </a:lnTo>
                <a:lnTo>
                  <a:pt x="58320" y="34580"/>
                </a:lnTo>
                <a:lnTo>
                  <a:pt x="58120" y="34900"/>
                </a:lnTo>
                <a:lnTo>
                  <a:pt x="57900" y="34760"/>
                </a:lnTo>
                <a:lnTo>
                  <a:pt x="57810" y="34720"/>
                </a:lnTo>
                <a:lnTo>
                  <a:pt x="57670" y="34680"/>
                </a:lnTo>
                <a:lnTo>
                  <a:pt x="57130" y="34650"/>
                </a:lnTo>
                <a:lnTo>
                  <a:pt x="57060" y="34640"/>
                </a:lnTo>
                <a:lnTo>
                  <a:pt x="57020" y="34610"/>
                </a:lnTo>
                <a:lnTo>
                  <a:pt x="57040" y="34500"/>
                </a:lnTo>
                <a:lnTo>
                  <a:pt x="57040" y="34430"/>
                </a:lnTo>
                <a:lnTo>
                  <a:pt x="56830" y="33740"/>
                </a:lnTo>
                <a:lnTo>
                  <a:pt x="56820" y="33660"/>
                </a:lnTo>
                <a:lnTo>
                  <a:pt x="56820" y="33580"/>
                </a:lnTo>
                <a:lnTo>
                  <a:pt x="56810" y="33470"/>
                </a:lnTo>
                <a:lnTo>
                  <a:pt x="56780" y="33350"/>
                </a:lnTo>
                <a:lnTo>
                  <a:pt x="56710" y="33140"/>
                </a:lnTo>
                <a:lnTo>
                  <a:pt x="56560" y="32850"/>
                </a:lnTo>
                <a:lnTo>
                  <a:pt x="56090" y="32320"/>
                </a:lnTo>
                <a:lnTo>
                  <a:pt x="55590" y="32000"/>
                </a:lnTo>
                <a:lnTo>
                  <a:pt x="55460" y="31880"/>
                </a:lnTo>
                <a:lnTo>
                  <a:pt x="55310" y="31710"/>
                </a:lnTo>
                <a:lnTo>
                  <a:pt x="54620" y="30640"/>
                </a:lnTo>
                <a:lnTo>
                  <a:pt x="54350" y="30470"/>
                </a:lnTo>
                <a:lnTo>
                  <a:pt x="54350" y="3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