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Cuyuni-Mazaruni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Guyana • State Map | Fully Editable Vector Shape</a:t>
            </a:r>
          </a:p>
        </p:txBody>
      </p:sp>
      <p:sp>
        <p:nvSpPr>
          <p:cNvPr id="101" name="Cuyuni-Mazarun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1250" y="27390"/>
                </a:moveTo>
                <a:lnTo>
                  <a:pt x="51060" y="26930"/>
                </a:lnTo>
                <a:lnTo>
                  <a:pt x="51060" y="26840"/>
                </a:lnTo>
                <a:lnTo>
                  <a:pt x="51000" y="26730"/>
                </a:lnTo>
                <a:lnTo>
                  <a:pt x="50900" y="26720"/>
                </a:lnTo>
                <a:lnTo>
                  <a:pt x="50790" y="26750"/>
                </a:lnTo>
                <a:lnTo>
                  <a:pt x="50640" y="26800"/>
                </a:lnTo>
                <a:lnTo>
                  <a:pt x="50580" y="26810"/>
                </a:lnTo>
                <a:lnTo>
                  <a:pt x="50500" y="26820"/>
                </a:lnTo>
                <a:lnTo>
                  <a:pt x="50320" y="26810"/>
                </a:lnTo>
                <a:lnTo>
                  <a:pt x="50100" y="26750"/>
                </a:lnTo>
                <a:lnTo>
                  <a:pt x="49990" y="26690"/>
                </a:lnTo>
                <a:lnTo>
                  <a:pt x="49890" y="26580"/>
                </a:lnTo>
                <a:lnTo>
                  <a:pt x="49820" y="26420"/>
                </a:lnTo>
                <a:lnTo>
                  <a:pt x="49770" y="25920"/>
                </a:lnTo>
                <a:lnTo>
                  <a:pt x="49760" y="25850"/>
                </a:lnTo>
                <a:lnTo>
                  <a:pt x="49640" y="25660"/>
                </a:lnTo>
                <a:lnTo>
                  <a:pt x="49310" y="25550"/>
                </a:lnTo>
                <a:lnTo>
                  <a:pt x="49170" y="25560"/>
                </a:lnTo>
                <a:lnTo>
                  <a:pt x="49100" y="25620"/>
                </a:lnTo>
                <a:lnTo>
                  <a:pt x="48870" y="25860"/>
                </a:lnTo>
                <a:lnTo>
                  <a:pt x="48800" y="25900"/>
                </a:lnTo>
                <a:lnTo>
                  <a:pt x="48730" y="25920"/>
                </a:lnTo>
                <a:lnTo>
                  <a:pt x="48660" y="25930"/>
                </a:lnTo>
                <a:lnTo>
                  <a:pt x="48580" y="25940"/>
                </a:lnTo>
                <a:lnTo>
                  <a:pt x="48420" y="25930"/>
                </a:lnTo>
                <a:lnTo>
                  <a:pt x="48270" y="25900"/>
                </a:lnTo>
                <a:lnTo>
                  <a:pt x="47830" y="25740"/>
                </a:lnTo>
                <a:lnTo>
                  <a:pt x="47770" y="25710"/>
                </a:lnTo>
                <a:lnTo>
                  <a:pt x="47630" y="25620"/>
                </a:lnTo>
                <a:lnTo>
                  <a:pt x="47560" y="25580"/>
                </a:lnTo>
                <a:lnTo>
                  <a:pt x="47260" y="25520"/>
                </a:lnTo>
                <a:lnTo>
                  <a:pt x="47170" y="25490"/>
                </a:lnTo>
                <a:lnTo>
                  <a:pt x="47080" y="25440"/>
                </a:lnTo>
                <a:lnTo>
                  <a:pt x="47040" y="25290"/>
                </a:lnTo>
                <a:lnTo>
                  <a:pt x="47070" y="25090"/>
                </a:lnTo>
                <a:lnTo>
                  <a:pt x="47310" y="24300"/>
                </a:lnTo>
                <a:lnTo>
                  <a:pt x="47310" y="24050"/>
                </a:lnTo>
                <a:lnTo>
                  <a:pt x="47300" y="23910"/>
                </a:lnTo>
                <a:lnTo>
                  <a:pt x="47050" y="23000"/>
                </a:lnTo>
                <a:lnTo>
                  <a:pt x="47040" y="22830"/>
                </a:lnTo>
                <a:lnTo>
                  <a:pt x="47040" y="22650"/>
                </a:lnTo>
                <a:lnTo>
                  <a:pt x="47070" y="22480"/>
                </a:lnTo>
                <a:lnTo>
                  <a:pt x="47750" y="20390"/>
                </a:lnTo>
                <a:lnTo>
                  <a:pt x="47820" y="20290"/>
                </a:lnTo>
                <a:lnTo>
                  <a:pt x="47920" y="20180"/>
                </a:lnTo>
                <a:lnTo>
                  <a:pt x="48240" y="19930"/>
                </a:lnTo>
                <a:lnTo>
                  <a:pt x="48320" y="19830"/>
                </a:lnTo>
                <a:lnTo>
                  <a:pt x="48340" y="19710"/>
                </a:lnTo>
                <a:lnTo>
                  <a:pt x="48330" y="19610"/>
                </a:lnTo>
                <a:lnTo>
                  <a:pt x="48300" y="19510"/>
                </a:lnTo>
                <a:lnTo>
                  <a:pt x="48250" y="19420"/>
                </a:lnTo>
                <a:lnTo>
                  <a:pt x="48020" y="19060"/>
                </a:lnTo>
                <a:lnTo>
                  <a:pt x="47980" y="18970"/>
                </a:lnTo>
                <a:lnTo>
                  <a:pt x="47960" y="18880"/>
                </a:lnTo>
                <a:lnTo>
                  <a:pt x="47950" y="18790"/>
                </a:lnTo>
                <a:lnTo>
                  <a:pt x="48030" y="18640"/>
                </a:lnTo>
                <a:lnTo>
                  <a:pt x="48170" y="18450"/>
                </a:lnTo>
                <a:lnTo>
                  <a:pt x="48900" y="17690"/>
                </a:lnTo>
                <a:lnTo>
                  <a:pt x="49080" y="17590"/>
                </a:lnTo>
                <a:lnTo>
                  <a:pt x="50580" y="16970"/>
                </a:lnTo>
                <a:lnTo>
                  <a:pt x="50840" y="16810"/>
                </a:lnTo>
                <a:lnTo>
                  <a:pt x="51300" y="16370"/>
                </a:lnTo>
                <a:lnTo>
                  <a:pt x="51900" y="15620"/>
                </a:lnTo>
                <a:lnTo>
                  <a:pt x="51930" y="15650"/>
                </a:lnTo>
                <a:lnTo>
                  <a:pt x="52230" y="16280"/>
                </a:lnTo>
                <a:lnTo>
                  <a:pt x="52430" y="16570"/>
                </a:lnTo>
                <a:lnTo>
                  <a:pt x="52480" y="16490"/>
                </a:lnTo>
                <a:lnTo>
                  <a:pt x="52360" y="16190"/>
                </a:lnTo>
                <a:lnTo>
                  <a:pt x="52380" y="16050"/>
                </a:lnTo>
                <a:lnTo>
                  <a:pt x="52550" y="16060"/>
                </a:lnTo>
                <a:lnTo>
                  <a:pt x="52850" y="16170"/>
                </a:lnTo>
                <a:lnTo>
                  <a:pt x="53110" y="16380"/>
                </a:lnTo>
                <a:lnTo>
                  <a:pt x="53350" y="16610"/>
                </a:lnTo>
                <a:lnTo>
                  <a:pt x="53550" y="16860"/>
                </a:lnTo>
                <a:lnTo>
                  <a:pt x="53750" y="17160"/>
                </a:lnTo>
                <a:lnTo>
                  <a:pt x="54010" y="17580"/>
                </a:lnTo>
                <a:lnTo>
                  <a:pt x="54320" y="17960"/>
                </a:lnTo>
                <a:lnTo>
                  <a:pt x="54510" y="18240"/>
                </a:lnTo>
                <a:lnTo>
                  <a:pt x="55480" y="19200"/>
                </a:lnTo>
                <a:lnTo>
                  <a:pt x="55700" y="19580"/>
                </a:lnTo>
                <a:lnTo>
                  <a:pt x="55790" y="19990"/>
                </a:lnTo>
                <a:lnTo>
                  <a:pt x="55670" y="20390"/>
                </a:lnTo>
                <a:lnTo>
                  <a:pt x="55750" y="20300"/>
                </a:lnTo>
                <a:lnTo>
                  <a:pt x="55690" y="20830"/>
                </a:lnTo>
                <a:lnTo>
                  <a:pt x="55750" y="22420"/>
                </a:lnTo>
                <a:lnTo>
                  <a:pt x="55530" y="23720"/>
                </a:lnTo>
                <a:lnTo>
                  <a:pt x="55380" y="23920"/>
                </a:lnTo>
                <a:lnTo>
                  <a:pt x="55110" y="24130"/>
                </a:lnTo>
                <a:lnTo>
                  <a:pt x="54880" y="24200"/>
                </a:lnTo>
                <a:lnTo>
                  <a:pt x="54040" y="24650"/>
                </a:lnTo>
                <a:lnTo>
                  <a:pt x="53810" y="24830"/>
                </a:lnTo>
                <a:lnTo>
                  <a:pt x="53710" y="24980"/>
                </a:lnTo>
                <a:lnTo>
                  <a:pt x="53610" y="25590"/>
                </a:lnTo>
                <a:lnTo>
                  <a:pt x="53580" y="25690"/>
                </a:lnTo>
                <a:lnTo>
                  <a:pt x="53520" y="25810"/>
                </a:lnTo>
                <a:lnTo>
                  <a:pt x="53440" y="25870"/>
                </a:lnTo>
                <a:lnTo>
                  <a:pt x="53320" y="25890"/>
                </a:lnTo>
                <a:lnTo>
                  <a:pt x="53170" y="25890"/>
                </a:lnTo>
                <a:lnTo>
                  <a:pt x="52950" y="25960"/>
                </a:lnTo>
                <a:lnTo>
                  <a:pt x="52820" y="26040"/>
                </a:lnTo>
                <a:lnTo>
                  <a:pt x="52720" y="26140"/>
                </a:lnTo>
                <a:lnTo>
                  <a:pt x="52360" y="26700"/>
                </a:lnTo>
                <a:lnTo>
                  <a:pt x="52260" y="26800"/>
                </a:lnTo>
                <a:lnTo>
                  <a:pt x="52170" y="26860"/>
                </a:lnTo>
                <a:lnTo>
                  <a:pt x="51780" y="27060"/>
                </a:lnTo>
                <a:lnTo>
                  <a:pt x="51250" y="273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