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Barima-Waini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Guyana • State Map | Fully Editable Vector Shape</a:t>
            </a:r>
          </a:p>
        </p:txBody>
      </p:sp>
      <p:sp>
        <p:nvSpPr>
          <p:cNvPr id="101" name="Barima-Waini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7310" y="24050"/>
                </a:moveTo>
                <a:lnTo>
                  <a:pt x="46650" y="23750"/>
                </a:lnTo>
                <a:lnTo>
                  <a:pt x="46100" y="23620"/>
                </a:lnTo>
                <a:lnTo>
                  <a:pt x="46010" y="23620"/>
                </a:lnTo>
                <a:lnTo>
                  <a:pt x="45910" y="23630"/>
                </a:lnTo>
                <a:lnTo>
                  <a:pt x="45770" y="23680"/>
                </a:lnTo>
                <a:lnTo>
                  <a:pt x="45710" y="23740"/>
                </a:lnTo>
                <a:lnTo>
                  <a:pt x="45660" y="23790"/>
                </a:lnTo>
                <a:lnTo>
                  <a:pt x="45640" y="23860"/>
                </a:lnTo>
                <a:lnTo>
                  <a:pt x="45600" y="24090"/>
                </a:lnTo>
                <a:lnTo>
                  <a:pt x="45560" y="24140"/>
                </a:lnTo>
                <a:lnTo>
                  <a:pt x="45410" y="24250"/>
                </a:lnTo>
                <a:lnTo>
                  <a:pt x="45150" y="24460"/>
                </a:lnTo>
                <a:lnTo>
                  <a:pt x="45010" y="24460"/>
                </a:lnTo>
                <a:lnTo>
                  <a:pt x="44840" y="24430"/>
                </a:lnTo>
                <a:lnTo>
                  <a:pt x="44100" y="24190"/>
                </a:lnTo>
                <a:lnTo>
                  <a:pt x="43920" y="24040"/>
                </a:lnTo>
                <a:lnTo>
                  <a:pt x="43840" y="24000"/>
                </a:lnTo>
                <a:lnTo>
                  <a:pt x="43750" y="23980"/>
                </a:lnTo>
                <a:lnTo>
                  <a:pt x="43410" y="24010"/>
                </a:lnTo>
                <a:lnTo>
                  <a:pt x="43310" y="23960"/>
                </a:lnTo>
                <a:lnTo>
                  <a:pt x="43240" y="23910"/>
                </a:lnTo>
                <a:lnTo>
                  <a:pt x="42220" y="22860"/>
                </a:lnTo>
                <a:lnTo>
                  <a:pt x="42140" y="22790"/>
                </a:lnTo>
                <a:lnTo>
                  <a:pt x="42060" y="22750"/>
                </a:lnTo>
                <a:lnTo>
                  <a:pt x="40780" y="22450"/>
                </a:lnTo>
                <a:lnTo>
                  <a:pt x="39000" y="21470"/>
                </a:lnTo>
                <a:lnTo>
                  <a:pt x="38880" y="21460"/>
                </a:lnTo>
                <a:lnTo>
                  <a:pt x="38700" y="21480"/>
                </a:lnTo>
                <a:lnTo>
                  <a:pt x="38330" y="21580"/>
                </a:lnTo>
                <a:lnTo>
                  <a:pt x="38190" y="21650"/>
                </a:lnTo>
                <a:lnTo>
                  <a:pt x="38100" y="21730"/>
                </a:lnTo>
                <a:lnTo>
                  <a:pt x="38080" y="21800"/>
                </a:lnTo>
                <a:lnTo>
                  <a:pt x="38030" y="21950"/>
                </a:lnTo>
                <a:lnTo>
                  <a:pt x="37970" y="22040"/>
                </a:lnTo>
                <a:lnTo>
                  <a:pt x="37800" y="22200"/>
                </a:lnTo>
                <a:lnTo>
                  <a:pt x="37730" y="22280"/>
                </a:lnTo>
                <a:lnTo>
                  <a:pt x="37620" y="22460"/>
                </a:lnTo>
                <a:lnTo>
                  <a:pt x="37540" y="22530"/>
                </a:lnTo>
                <a:lnTo>
                  <a:pt x="37450" y="22590"/>
                </a:lnTo>
                <a:lnTo>
                  <a:pt x="37350" y="22610"/>
                </a:lnTo>
                <a:lnTo>
                  <a:pt x="37230" y="22600"/>
                </a:lnTo>
                <a:lnTo>
                  <a:pt x="36740" y="22420"/>
                </a:lnTo>
                <a:lnTo>
                  <a:pt x="36550" y="22450"/>
                </a:lnTo>
                <a:lnTo>
                  <a:pt x="36450" y="22520"/>
                </a:lnTo>
                <a:lnTo>
                  <a:pt x="36380" y="22590"/>
                </a:lnTo>
                <a:lnTo>
                  <a:pt x="36330" y="22660"/>
                </a:lnTo>
                <a:lnTo>
                  <a:pt x="36270" y="22740"/>
                </a:lnTo>
                <a:lnTo>
                  <a:pt x="36190" y="22820"/>
                </a:lnTo>
                <a:lnTo>
                  <a:pt x="36100" y="22900"/>
                </a:lnTo>
                <a:lnTo>
                  <a:pt x="36020" y="22960"/>
                </a:lnTo>
                <a:lnTo>
                  <a:pt x="35940" y="22990"/>
                </a:lnTo>
                <a:lnTo>
                  <a:pt x="35860" y="23010"/>
                </a:lnTo>
                <a:lnTo>
                  <a:pt x="35420" y="22900"/>
                </a:lnTo>
                <a:lnTo>
                  <a:pt x="35040" y="22720"/>
                </a:lnTo>
                <a:lnTo>
                  <a:pt x="34820" y="22670"/>
                </a:lnTo>
                <a:lnTo>
                  <a:pt x="34680" y="22660"/>
                </a:lnTo>
                <a:lnTo>
                  <a:pt x="34510" y="22720"/>
                </a:lnTo>
                <a:lnTo>
                  <a:pt x="34420" y="22710"/>
                </a:lnTo>
                <a:lnTo>
                  <a:pt x="34320" y="22650"/>
                </a:lnTo>
                <a:lnTo>
                  <a:pt x="34040" y="22370"/>
                </a:lnTo>
                <a:lnTo>
                  <a:pt x="33660" y="22140"/>
                </a:lnTo>
                <a:lnTo>
                  <a:pt x="33220" y="21980"/>
                </a:lnTo>
                <a:lnTo>
                  <a:pt x="33010" y="21920"/>
                </a:lnTo>
                <a:lnTo>
                  <a:pt x="32930" y="21930"/>
                </a:lnTo>
                <a:lnTo>
                  <a:pt x="32890" y="21920"/>
                </a:lnTo>
                <a:lnTo>
                  <a:pt x="32840" y="21910"/>
                </a:lnTo>
                <a:lnTo>
                  <a:pt x="32820" y="21870"/>
                </a:lnTo>
                <a:lnTo>
                  <a:pt x="32810" y="21840"/>
                </a:lnTo>
                <a:lnTo>
                  <a:pt x="32830" y="21820"/>
                </a:lnTo>
                <a:lnTo>
                  <a:pt x="32820" y="21810"/>
                </a:lnTo>
                <a:lnTo>
                  <a:pt x="32810" y="21760"/>
                </a:lnTo>
                <a:lnTo>
                  <a:pt x="32800" y="21760"/>
                </a:lnTo>
                <a:lnTo>
                  <a:pt x="32810" y="21730"/>
                </a:lnTo>
                <a:lnTo>
                  <a:pt x="32730" y="21630"/>
                </a:lnTo>
                <a:lnTo>
                  <a:pt x="32460" y="21530"/>
                </a:lnTo>
                <a:lnTo>
                  <a:pt x="32330" y="21590"/>
                </a:lnTo>
                <a:lnTo>
                  <a:pt x="32130" y="21670"/>
                </a:lnTo>
                <a:lnTo>
                  <a:pt x="31970" y="21650"/>
                </a:lnTo>
                <a:lnTo>
                  <a:pt x="31820" y="21480"/>
                </a:lnTo>
                <a:lnTo>
                  <a:pt x="31710" y="21350"/>
                </a:lnTo>
                <a:lnTo>
                  <a:pt x="31500" y="21240"/>
                </a:lnTo>
                <a:lnTo>
                  <a:pt x="31420" y="21250"/>
                </a:lnTo>
                <a:lnTo>
                  <a:pt x="31340" y="21330"/>
                </a:lnTo>
                <a:lnTo>
                  <a:pt x="31250" y="21430"/>
                </a:lnTo>
                <a:lnTo>
                  <a:pt x="31130" y="21510"/>
                </a:lnTo>
                <a:lnTo>
                  <a:pt x="30980" y="21540"/>
                </a:lnTo>
                <a:lnTo>
                  <a:pt x="30950" y="21530"/>
                </a:lnTo>
                <a:lnTo>
                  <a:pt x="30880" y="21540"/>
                </a:lnTo>
                <a:lnTo>
                  <a:pt x="30860" y="21610"/>
                </a:lnTo>
                <a:lnTo>
                  <a:pt x="30830" y="21620"/>
                </a:lnTo>
                <a:lnTo>
                  <a:pt x="30640" y="21810"/>
                </a:lnTo>
                <a:lnTo>
                  <a:pt x="30390" y="22250"/>
                </a:lnTo>
                <a:lnTo>
                  <a:pt x="30330" y="22170"/>
                </a:lnTo>
                <a:lnTo>
                  <a:pt x="30180" y="21960"/>
                </a:lnTo>
                <a:lnTo>
                  <a:pt x="30050" y="21830"/>
                </a:lnTo>
                <a:lnTo>
                  <a:pt x="29920" y="21730"/>
                </a:lnTo>
                <a:lnTo>
                  <a:pt x="29750" y="21540"/>
                </a:lnTo>
                <a:lnTo>
                  <a:pt x="29700" y="21360"/>
                </a:lnTo>
                <a:lnTo>
                  <a:pt x="29600" y="21300"/>
                </a:lnTo>
                <a:lnTo>
                  <a:pt x="29400" y="21230"/>
                </a:lnTo>
                <a:lnTo>
                  <a:pt x="29280" y="20930"/>
                </a:lnTo>
                <a:lnTo>
                  <a:pt x="29210" y="20630"/>
                </a:lnTo>
                <a:lnTo>
                  <a:pt x="29230" y="20570"/>
                </a:lnTo>
                <a:lnTo>
                  <a:pt x="29280" y="20480"/>
                </a:lnTo>
                <a:lnTo>
                  <a:pt x="29450" y="20360"/>
                </a:lnTo>
                <a:lnTo>
                  <a:pt x="29520" y="20220"/>
                </a:lnTo>
                <a:lnTo>
                  <a:pt x="29540" y="20130"/>
                </a:lnTo>
                <a:lnTo>
                  <a:pt x="29590" y="20050"/>
                </a:lnTo>
                <a:lnTo>
                  <a:pt x="29680" y="20030"/>
                </a:lnTo>
                <a:lnTo>
                  <a:pt x="29740" y="19970"/>
                </a:lnTo>
                <a:lnTo>
                  <a:pt x="29740" y="19870"/>
                </a:lnTo>
                <a:lnTo>
                  <a:pt x="29720" y="19640"/>
                </a:lnTo>
                <a:lnTo>
                  <a:pt x="29610" y="19380"/>
                </a:lnTo>
                <a:lnTo>
                  <a:pt x="29550" y="19230"/>
                </a:lnTo>
                <a:lnTo>
                  <a:pt x="29520" y="19050"/>
                </a:lnTo>
                <a:lnTo>
                  <a:pt x="29410" y="18950"/>
                </a:lnTo>
                <a:lnTo>
                  <a:pt x="29300" y="18820"/>
                </a:lnTo>
                <a:lnTo>
                  <a:pt x="29210" y="18710"/>
                </a:lnTo>
                <a:lnTo>
                  <a:pt x="29150" y="18610"/>
                </a:lnTo>
                <a:lnTo>
                  <a:pt x="29150" y="18470"/>
                </a:lnTo>
                <a:lnTo>
                  <a:pt x="29130" y="18360"/>
                </a:lnTo>
                <a:lnTo>
                  <a:pt x="29100" y="18300"/>
                </a:lnTo>
                <a:lnTo>
                  <a:pt x="28920" y="18180"/>
                </a:lnTo>
                <a:lnTo>
                  <a:pt x="28820" y="18170"/>
                </a:lnTo>
                <a:lnTo>
                  <a:pt x="28740" y="18140"/>
                </a:lnTo>
                <a:lnTo>
                  <a:pt x="28650" y="18030"/>
                </a:lnTo>
                <a:lnTo>
                  <a:pt x="28560" y="18040"/>
                </a:lnTo>
                <a:lnTo>
                  <a:pt x="28440" y="17980"/>
                </a:lnTo>
                <a:lnTo>
                  <a:pt x="28390" y="17780"/>
                </a:lnTo>
                <a:lnTo>
                  <a:pt x="28290" y="17440"/>
                </a:lnTo>
                <a:lnTo>
                  <a:pt x="28250" y="17290"/>
                </a:lnTo>
                <a:lnTo>
                  <a:pt x="28230" y="17200"/>
                </a:lnTo>
                <a:lnTo>
                  <a:pt x="28220" y="17100"/>
                </a:lnTo>
                <a:lnTo>
                  <a:pt x="28300" y="16970"/>
                </a:lnTo>
                <a:lnTo>
                  <a:pt x="28340" y="16960"/>
                </a:lnTo>
                <a:lnTo>
                  <a:pt x="28390" y="16950"/>
                </a:lnTo>
                <a:lnTo>
                  <a:pt x="28410" y="16940"/>
                </a:lnTo>
                <a:lnTo>
                  <a:pt x="28690" y="16850"/>
                </a:lnTo>
                <a:lnTo>
                  <a:pt x="28740" y="16790"/>
                </a:lnTo>
                <a:lnTo>
                  <a:pt x="28790" y="16790"/>
                </a:lnTo>
                <a:lnTo>
                  <a:pt x="28870" y="16790"/>
                </a:lnTo>
                <a:lnTo>
                  <a:pt x="28980" y="16770"/>
                </a:lnTo>
                <a:lnTo>
                  <a:pt x="29090" y="16550"/>
                </a:lnTo>
                <a:lnTo>
                  <a:pt x="29110" y="16450"/>
                </a:lnTo>
                <a:lnTo>
                  <a:pt x="29140" y="16400"/>
                </a:lnTo>
                <a:lnTo>
                  <a:pt x="29220" y="16280"/>
                </a:lnTo>
                <a:lnTo>
                  <a:pt x="29250" y="16070"/>
                </a:lnTo>
                <a:lnTo>
                  <a:pt x="29260" y="16060"/>
                </a:lnTo>
                <a:lnTo>
                  <a:pt x="29430" y="16090"/>
                </a:lnTo>
                <a:lnTo>
                  <a:pt x="29550" y="16010"/>
                </a:lnTo>
                <a:lnTo>
                  <a:pt x="29590" y="15880"/>
                </a:lnTo>
                <a:lnTo>
                  <a:pt x="29670" y="15910"/>
                </a:lnTo>
                <a:lnTo>
                  <a:pt x="29690" y="15900"/>
                </a:lnTo>
                <a:lnTo>
                  <a:pt x="29690" y="15720"/>
                </a:lnTo>
                <a:lnTo>
                  <a:pt x="29680" y="15600"/>
                </a:lnTo>
                <a:lnTo>
                  <a:pt x="29690" y="15450"/>
                </a:lnTo>
                <a:lnTo>
                  <a:pt x="29700" y="15420"/>
                </a:lnTo>
                <a:lnTo>
                  <a:pt x="29750" y="15380"/>
                </a:lnTo>
                <a:lnTo>
                  <a:pt x="29810" y="15340"/>
                </a:lnTo>
                <a:lnTo>
                  <a:pt x="29850" y="15220"/>
                </a:lnTo>
                <a:lnTo>
                  <a:pt x="29910" y="15090"/>
                </a:lnTo>
                <a:lnTo>
                  <a:pt x="29950" y="15020"/>
                </a:lnTo>
                <a:lnTo>
                  <a:pt x="29800" y="14790"/>
                </a:lnTo>
                <a:lnTo>
                  <a:pt x="29870" y="14680"/>
                </a:lnTo>
                <a:lnTo>
                  <a:pt x="29940" y="14640"/>
                </a:lnTo>
                <a:lnTo>
                  <a:pt x="29970" y="14540"/>
                </a:lnTo>
                <a:lnTo>
                  <a:pt x="29970" y="14510"/>
                </a:lnTo>
                <a:lnTo>
                  <a:pt x="30060" y="14410"/>
                </a:lnTo>
                <a:lnTo>
                  <a:pt x="30140" y="14260"/>
                </a:lnTo>
                <a:lnTo>
                  <a:pt x="30150" y="14250"/>
                </a:lnTo>
                <a:lnTo>
                  <a:pt x="30210" y="14180"/>
                </a:lnTo>
                <a:lnTo>
                  <a:pt x="30310" y="13990"/>
                </a:lnTo>
                <a:lnTo>
                  <a:pt x="30350" y="13930"/>
                </a:lnTo>
                <a:lnTo>
                  <a:pt x="30340" y="13910"/>
                </a:lnTo>
                <a:lnTo>
                  <a:pt x="30480" y="13780"/>
                </a:lnTo>
                <a:lnTo>
                  <a:pt x="30750" y="13690"/>
                </a:lnTo>
                <a:lnTo>
                  <a:pt x="31790" y="13710"/>
                </a:lnTo>
                <a:lnTo>
                  <a:pt x="32330" y="13660"/>
                </a:lnTo>
                <a:lnTo>
                  <a:pt x="32440" y="13570"/>
                </a:lnTo>
                <a:lnTo>
                  <a:pt x="32460" y="13600"/>
                </a:lnTo>
                <a:lnTo>
                  <a:pt x="32470" y="13650"/>
                </a:lnTo>
                <a:lnTo>
                  <a:pt x="32470" y="13690"/>
                </a:lnTo>
                <a:lnTo>
                  <a:pt x="32470" y="13720"/>
                </a:lnTo>
                <a:lnTo>
                  <a:pt x="32500" y="13730"/>
                </a:lnTo>
                <a:lnTo>
                  <a:pt x="32520" y="13710"/>
                </a:lnTo>
                <a:lnTo>
                  <a:pt x="32540" y="13680"/>
                </a:lnTo>
                <a:lnTo>
                  <a:pt x="32560" y="13650"/>
                </a:lnTo>
                <a:lnTo>
                  <a:pt x="32580" y="13620"/>
                </a:lnTo>
                <a:lnTo>
                  <a:pt x="32620" y="13590"/>
                </a:lnTo>
                <a:lnTo>
                  <a:pt x="32640" y="13580"/>
                </a:lnTo>
                <a:lnTo>
                  <a:pt x="32660" y="13550"/>
                </a:lnTo>
                <a:lnTo>
                  <a:pt x="32730" y="13490"/>
                </a:lnTo>
                <a:lnTo>
                  <a:pt x="32780" y="13460"/>
                </a:lnTo>
                <a:lnTo>
                  <a:pt x="32800" y="13440"/>
                </a:lnTo>
                <a:lnTo>
                  <a:pt x="32830" y="13440"/>
                </a:lnTo>
                <a:lnTo>
                  <a:pt x="32870" y="13420"/>
                </a:lnTo>
                <a:lnTo>
                  <a:pt x="32880" y="13410"/>
                </a:lnTo>
                <a:lnTo>
                  <a:pt x="32900" y="13350"/>
                </a:lnTo>
                <a:lnTo>
                  <a:pt x="32910" y="13320"/>
                </a:lnTo>
                <a:lnTo>
                  <a:pt x="32940" y="13290"/>
                </a:lnTo>
                <a:lnTo>
                  <a:pt x="32960" y="13270"/>
                </a:lnTo>
                <a:lnTo>
                  <a:pt x="33000" y="13230"/>
                </a:lnTo>
                <a:lnTo>
                  <a:pt x="33040" y="13190"/>
                </a:lnTo>
                <a:lnTo>
                  <a:pt x="33040" y="13150"/>
                </a:lnTo>
                <a:lnTo>
                  <a:pt x="33040" y="13140"/>
                </a:lnTo>
                <a:lnTo>
                  <a:pt x="33070" y="13100"/>
                </a:lnTo>
                <a:lnTo>
                  <a:pt x="33150" y="13090"/>
                </a:lnTo>
                <a:lnTo>
                  <a:pt x="33170" y="13090"/>
                </a:lnTo>
                <a:lnTo>
                  <a:pt x="33240" y="13090"/>
                </a:lnTo>
                <a:lnTo>
                  <a:pt x="33270" y="13060"/>
                </a:lnTo>
                <a:lnTo>
                  <a:pt x="33310" y="13030"/>
                </a:lnTo>
                <a:lnTo>
                  <a:pt x="33340" y="13000"/>
                </a:lnTo>
                <a:lnTo>
                  <a:pt x="33340" y="12960"/>
                </a:lnTo>
                <a:lnTo>
                  <a:pt x="33340" y="12950"/>
                </a:lnTo>
                <a:lnTo>
                  <a:pt x="33370" y="12950"/>
                </a:lnTo>
                <a:lnTo>
                  <a:pt x="33400" y="12940"/>
                </a:lnTo>
                <a:lnTo>
                  <a:pt x="33400" y="12890"/>
                </a:lnTo>
                <a:lnTo>
                  <a:pt x="33430" y="12870"/>
                </a:lnTo>
                <a:lnTo>
                  <a:pt x="33470" y="12850"/>
                </a:lnTo>
                <a:lnTo>
                  <a:pt x="33510" y="12820"/>
                </a:lnTo>
                <a:lnTo>
                  <a:pt x="33590" y="12790"/>
                </a:lnTo>
                <a:lnTo>
                  <a:pt x="33710" y="12760"/>
                </a:lnTo>
                <a:lnTo>
                  <a:pt x="33720" y="12730"/>
                </a:lnTo>
                <a:lnTo>
                  <a:pt x="33750" y="12710"/>
                </a:lnTo>
                <a:lnTo>
                  <a:pt x="33760" y="12700"/>
                </a:lnTo>
                <a:lnTo>
                  <a:pt x="33770" y="12670"/>
                </a:lnTo>
                <a:lnTo>
                  <a:pt x="33770" y="12630"/>
                </a:lnTo>
                <a:lnTo>
                  <a:pt x="33780" y="12610"/>
                </a:lnTo>
                <a:lnTo>
                  <a:pt x="33790" y="12590"/>
                </a:lnTo>
                <a:lnTo>
                  <a:pt x="33830" y="12570"/>
                </a:lnTo>
                <a:lnTo>
                  <a:pt x="33840" y="12540"/>
                </a:lnTo>
                <a:lnTo>
                  <a:pt x="33860" y="12540"/>
                </a:lnTo>
                <a:lnTo>
                  <a:pt x="33890" y="12560"/>
                </a:lnTo>
                <a:lnTo>
                  <a:pt x="33900" y="12560"/>
                </a:lnTo>
                <a:lnTo>
                  <a:pt x="33910" y="12530"/>
                </a:lnTo>
                <a:lnTo>
                  <a:pt x="33920" y="12490"/>
                </a:lnTo>
                <a:lnTo>
                  <a:pt x="33920" y="12460"/>
                </a:lnTo>
                <a:lnTo>
                  <a:pt x="33990" y="12360"/>
                </a:lnTo>
                <a:lnTo>
                  <a:pt x="34010" y="12330"/>
                </a:lnTo>
                <a:lnTo>
                  <a:pt x="34100" y="12300"/>
                </a:lnTo>
                <a:lnTo>
                  <a:pt x="34110" y="12270"/>
                </a:lnTo>
                <a:lnTo>
                  <a:pt x="34100" y="12240"/>
                </a:lnTo>
                <a:lnTo>
                  <a:pt x="34070" y="12240"/>
                </a:lnTo>
                <a:lnTo>
                  <a:pt x="34030" y="12240"/>
                </a:lnTo>
                <a:lnTo>
                  <a:pt x="34020" y="12220"/>
                </a:lnTo>
                <a:lnTo>
                  <a:pt x="34020" y="12190"/>
                </a:lnTo>
                <a:lnTo>
                  <a:pt x="34040" y="12150"/>
                </a:lnTo>
                <a:lnTo>
                  <a:pt x="34070" y="12130"/>
                </a:lnTo>
                <a:lnTo>
                  <a:pt x="34110" y="12110"/>
                </a:lnTo>
                <a:lnTo>
                  <a:pt x="34150" y="12100"/>
                </a:lnTo>
                <a:lnTo>
                  <a:pt x="34170" y="12080"/>
                </a:lnTo>
                <a:lnTo>
                  <a:pt x="34200" y="12040"/>
                </a:lnTo>
                <a:lnTo>
                  <a:pt x="34230" y="12010"/>
                </a:lnTo>
                <a:lnTo>
                  <a:pt x="34260" y="11990"/>
                </a:lnTo>
                <a:lnTo>
                  <a:pt x="34330" y="11960"/>
                </a:lnTo>
                <a:lnTo>
                  <a:pt x="34360" y="11960"/>
                </a:lnTo>
                <a:lnTo>
                  <a:pt x="34400" y="11960"/>
                </a:lnTo>
                <a:lnTo>
                  <a:pt x="34430" y="11960"/>
                </a:lnTo>
                <a:lnTo>
                  <a:pt x="34460" y="11970"/>
                </a:lnTo>
                <a:lnTo>
                  <a:pt x="34480" y="11950"/>
                </a:lnTo>
                <a:lnTo>
                  <a:pt x="34480" y="11930"/>
                </a:lnTo>
                <a:lnTo>
                  <a:pt x="34480" y="11890"/>
                </a:lnTo>
                <a:lnTo>
                  <a:pt x="34480" y="11880"/>
                </a:lnTo>
                <a:lnTo>
                  <a:pt x="34500" y="11870"/>
                </a:lnTo>
                <a:lnTo>
                  <a:pt x="34520" y="11870"/>
                </a:lnTo>
                <a:lnTo>
                  <a:pt x="34550" y="11880"/>
                </a:lnTo>
                <a:lnTo>
                  <a:pt x="34580" y="11900"/>
                </a:lnTo>
                <a:lnTo>
                  <a:pt x="34600" y="11930"/>
                </a:lnTo>
                <a:lnTo>
                  <a:pt x="34640" y="11950"/>
                </a:lnTo>
                <a:lnTo>
                  <a:pt x="34650" y="11920"/>
                </a:lnTo>
                <a:lnTo>
                  <a:pt x="34670" y="11900"/>
                </a:lnTo>
                <a:lnTo>
                  <a:pt x="34680" y="11860"/>
                </a:lnTo>
                <a:lnTo>
                  <a:pt x="34700" y="11830"/>
                </a:lnTo>
                <a:lnTo>
                  <a:pt x="34720" y="11820"/>
                </a:lnTo>
                <a:lnTo>
                  <a:pt x="34770" y="11810"/>
                </a:lnTo>
                <a:lnTo>
                  <a:pt x="34810" y="11790"/>
                </a:lnTo>
                <a:lnTo>
                  <a:pt x="34840" y="11780"/>
                </a:lnTo>
                <a:lnTo>
                  <a:pt x="34900" y="11790"/>
                </a:lnTo>
                <a:lnTo>
                  <a:pt x="34940" y="11800"/>
                </a:lnTo>
                <a:lnTo>
                  <a:pt x="34980" y="11740"/>
                </a:lnTo>
                <a:lnTo>
                  <a:pt x="35030" y="11670"/>
                </a:lnTo>
                <a:lnTo>
                  <a:pt x="35320" y="11430"/>
                </a:lnTo>
                <a:lnTo>
                  <a:pt x="35500" y="11140"/>
                </a:lnTo>
                <a:lnTo>
                  <a:pt x="35520" y="11120"/>
                </a:lnTo>
                <a:lnTo>
                  <a:pt x="35580" y="11120"/>
                </a:lnTo>
                <a:lnTo>
                  <a:pt x="35630" y="11120"/>
                </a:lnTo>
                <a:lnTo>
                  <a:pt x="35690" y="11100"/>
                </a:lnTo>
                <a:lnTo>
                  <a:pt x="35740" y="11080"/>
                </a:lnTo>
                <a:lnTo>
                  <a:pt x="35790" y="11060"/>
                </a:lnTo>
                <a:lnTo>
                  <a:pt x="35850" y="11060"/>
                </a:lnTo>
                <a:lnTo>
                  <a:pt x="35870" y="11090"/>
                </a:lnTo>
                <a:lnTo>
                  <a:pt x="35890" y="11150"/>
                </a:lnTo>
                <a:lnTo>
                  <a:pt x="35920" y="11170"/>
                </a:lnTo>
                <a:lnTo>
                  <a:pt x="35970" y="11170"/>
                </a:lnTo>
                <a:lnTo>
                  <a:pt x="36010" y="11210"/>
                </a:lnTo>
                <a:lnTo>
                  <a:pt x="36080" y="11230"/>
                </a:lnTo>
                <a:lnTo>
                  <a:pt x="36120" y="11250"/>
                </a:lnTo>
                <a:lnTo>
                  <a:pt x="36150" y="11260"/>
                </a:lnTo>
                <a:lnTo>
                  <a:pt x="36200" y="11270"/>
                </a:lnTo>
                <a:lnTo>
                  <a:pt x="36270" y="11250"/>
                </a:lnTo>
                <a:lnTo>
                  <a:pt x="36410" y="11120"/>
                </a:lnTo>
                <a:lnTo>
                  <a:pt x="36550" y="11010"/>
                </a:lnTo>
                <a:lnTo>
                  <a:pt x="36660" y="10870"/>
                </a:lnTo>
                <a:lnTo>
                  <a:pt x="36830" y="10580"/>
                </a:lnTo>
                <a:lnTo>
                  <a:pt x="36860" y="10410"/>
                </a:lnTo>
                <a:lnTo>
                  <a:pt x="36880" y="10170"/>
                </a:lnTo>
                <a:lnTo>
                  <a:pt x="36980" y="9970"/>
                </a:lnTo>
                <a:lnTo>
                  <a:pt x="37100" y="9850"/>
                </a:lnTo>
                <a:lnTo>
                  <a:pt x="36980" y="9650"/>
                </a:lnTo>
                <a:lnTo>
                  <a:pt x="36980" y="9540"/>
                </a:lnTo>
                <a:lnTo>
                  <a:pt x="37050" y="9350"/>
                </a:lnTo>
                <a:lnTo>
                  <a:pt x="37320" y="9140"/>
                </a:lnTo>
                <a:lnTo>
                  <a:pt x="37520" y="9100"/>
                </a:lnTo>
                <a:lnTo>
                  <a:pt x="37560" y="9030"/>
                </a:lnTo>
                <a:lnTo>
                  <a:pt x="37590" y="8930"/>
                </a:lnTo>
                <a:lnTo>
                  <a:pt x="37670" y="8880"/>
                </a:lnTo>
                <a:lnTo>
                  <a:pt x="38290" y="8740"/>
                </a:lnTo>
                <a:lnTo>
                  <a:pt x="38540" y="8730"/>
                </a:lnTo>
                <a:lnTo>
                  <a:pt x="38790" y="8640"/>
                </a:lnTo>
                <a:lnTo>
                  <a:pt x="38850" y="8590"/>
                </a:lnTo>
                <a:lnTo>
                  <a:pt x="38960" y="8570"/>
                </a:lnTo>
                <a:lnTo>
                  <a:pt x="40110" y="8740"/>
                </a:lnTo>
                <a:lnTo>
                  <a:pt x="40110" y="8600"/>
                </a:lnTo>
                <a:lnTo>
                  <a:pt x="40000" y="8290"/>
                </a:lnTo>
                <a:lnTo>
                  <a:pt x="39870" y="8100"/>
                </a:lnTo>
                <a:lnTo>
                  <a:pt x="39740" y="8000"/>
                </a:lnTo>
                <a:lnTo>
                  <a:pt x="39410" y="7730"/>
                </a:lnTo>
                <a:lnTo>
                  <a:pt x="38970" y="7530"/>
                </a:lnTo>
                <a:lnTo>
                  <a:pt x="38710" y="7100"/>
                </a:lnTo>
                <a:lnTo>
                  <a:pt x="37430" y="5660"/>
                </a:lnTo>
                <a:lnTo>
                  <a:pt x="36670" y="4550"/>
                </a:lnTo>
                <a:lnTo>
                  <a:pt x="36920" y="4660"/>
                </a:lnTo>
                <a:lnTo>
                  <a:pt x="37320" y="4920"/>
                </a:lnTo>
                <a:lnTo>
                  <a:pt x="37760" y="5370"/>
                </a:lnTo>
                <a:lnTo>
                  <a:pt x="38460" y="6440"/>
                </a:lnTo>
                <a:lnTo>
                  <a:pt x="38920" y="6890"/>
                </a:lnTo>
                <a:lnTo>
                  <a:pt x="39270" y="7070"/>
                </a:lnTo>
                <a:lnTo>
                  <a:pt x="39870" y="7230"/>
                </a:lnTo>
                <a:lnTo>
                  <a:pt x="40180" y="7390"/>
                </a:lnTo>
                <a:lnTo>
                  <a:pt x="40850" y="7880"/>
                </a:lnTo>
                <a:lnTo>
                  <a:pt x="41210" y="8070"/>
                </a:lnTo>
                <a:lnTo>
                  <a:pt x="41570" y="8150"/>
                </a:lnTo>
                <a:lnTo>
                  <a:pt x="41680" y="8340"/>
                </a:lnTo>
                <a:lnTo>
                  <a:pt x="41710" y="8370"/>
                </a:lnTo>
                <a:lnTo>
                  <a:pt x="41720" y="8470"/>
                </a:lnTo>
                <a:lnTo>
                  <a:pt x="41770" y="8490"/>
                </a:lnTo>
                <a:lnTo>
                  <a:pt x="41850" y="8480"/>
                </a:lnTo>
                <a:lnTo>
                  <a:pt x="42540" y="8620"/>
                </a:lnTo>
                <a:lnTo>
                  <a:pt x="42630" y="8710"/>
                </a:lnTo>
                <a:lnTo>
                  <a:pt x="42790" y="8910"/>
                </a:lnTo>
                <a:lnTo>
                  <a:pt x="43890" y="9850"/>
                </a:lnTo>
                <a:lnTo>
                  <a:pt x="43600" y="9400"/>
                </a:lnTo>
                <a:lnTo>
                  <a:pt x="43170" y="8970"/>
                </a:lnTo>
                <a:lnTo>
                  <a:pt x="42660" y="8630"/>
                </a:lnTo>
                <a:lnTo>
                  <a:pt x="41740" y="8250"/>
                </a:lnTo>
                <a:lnTo>
                  <a:pt x="40610" y="7470"/>
                </a:lnTo>
                <a:lnTo>
                  <a:pt x="39860" y="7060"/>
                </a:lnTo>
                <a:lnTo>
                  <a:pt x="39760" y="6920"/>
                </a:lnTo>
                <a:lnTo>
                  <a:pt x="39610" y="6580"/>
                </a:lnTo>
                <a:lnTo>
                  <a:pt x="39640" y="6420"/>
                </a:lnTo>
                <a:lnTo>
                  <a:pt x="39930" y="6370"/>
                </a:lnTo>
                <a:lnTo>
                  <a:pt x="40130" y="6460"/>
                </a:lnTo>
                <a:lnTo>
                  <a:pt x="40570" y="6810"/>
                </a:lnTo>
                <a:lnTo>
                  <a:pt x="41070" y="6960"/>
                </a:lnTo>
                <a:lnTo>
                  <a:pt x="41310" y="7130"/>
                </a:lnTo>
                <a:lnTo>
                  <a:pt x="41710" y="7470"/>
                </a:lnTo>
                <a:lnTo>
                  <a:pt x="42510" y="7950"/>
                </a:lnTo>
                <a:lnTo>
                  <a:pt x="43640" y="8460"/>
                </a:lnTo>
                <a:lnTo>
                  <a:pt x="44940" y="9400"/>
                </a:lnTo>
                <a:lnTo>
                  <a:pt x="47180" y="10740"/>
                </a:lnTo>
                <a:lnTo>
                  <a:pt x="47920" y="11300"/>
                </a:lnTo>
                <a:lnTo>
                  <a:pt x="48100" y="11470"/>
                </a:lnTo>
                <a:lnTo>
                  <a:pt x="48280" y="11710"/>
                </a:lnTo>
                <a:lnTo>
                  <a:pt x="48950" y="12320"/>
                </a:lnTo>
                <a:lnTo>
                  <a:pt x="50630" y="14210"/>
                </a:lnTo>
                <a:lnTo>
                  <a:pt x="51260" y="14710"/>
                </a:lnTo>
                <a:lnTo>
                  <a:pt x="51610" y="15230"/>
                </a:lnTo>
                <a:lnTo>
                  <a:pt x="51900" y="15620"/>
                </a:lnTo>
                <a:lnTo>
                  <a:pt x="51300" y="16370"/>
                </a:lnTo>
                <a:lnTo>
                  <a:pt x="50840" y="16810"/>
                </a:lnTo>
                <a:lnTo>
                  <a:pt x="50580" y="16970"/>
                </a:lnTo>
                <a:lnTo>
                  <a:pt x="49080" y="17590"/>
                </a:lnTo>
                <a:lnTo>
                  <a:pt x="48900" y="17690"/>
                </a:lnTo>
                <a:lnTo>
                  <a:pt x="48170" y="18450"/>
                </a:lnTo>
                <a:lnTo>
                  <a:pt x="48030" y="18640"/>
                </a:lnTo>
                <a:lnTo>
                  <a:pt x="47950" y="18790"/>
                </a:lnTo>
                <a:lnTo>
                  <a:pt x="47960" y="18880"/>
                </a:lnTo>
                <a:lnTo>
                  <a:pt x="47980" y="18970"/>
                </a:lnTo>
                <a:lnTo>
                  <a:pt x="48020" y="19060"/>
                </a:lnTo>
                <a:lnTo>
                  <a:pt x="48250" y="19420"/>
                </a:lnTo>
                <a:lnTo>
                  <a:pt x="48300" y="19510"/>
                </a:lnTo>
                <a:lnTo>
                  <a:pt x="48330" y="19610"/>
                </a:lnTo>
                <a:lnTo>
                  <a:pt x="48340" y="19710"/>
                </a:lnTo>
                <a:lnTo>
                  <a:pt x="48320" y="19830"/>
                </a:lnTo>
                <a:lnTo>
                  <a:pt x="48240" y="19930"/>
                </a:lnTo>
                <a:lnTo>
                  <a:pt x="47920" y="20180"/>
                </a:lnTo>
                <a:lnTo>
                  <a:pt x="47820" y="20290"/>
                </a:lnTo>
                <a:lnTo>
                  <a:pt x="47750" y="20390"/>
                </a:lnTo>
                <a:lnTo>
                  <a:pt x="47070" y="22480"/>
                </a:lnTo>
                <a:lnTo>
                  <a:pt x="47040" y="22650"/>
                </a:lnTo>
                <a:lnTo>
                  <a:pt x="47040" y="22830"/>
                </a:lnTo>
                <a:lnTo>
                  <a:pt x="47050" y="23000"/>
                </a:lnTo>
                <a:lnTo>
                  <a:pt x="47300" y="23910"/>
                </a:lnTo>
                <a:lnTo>
                  <a:pt x="47310" y="240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