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Guyana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Mahaica-Berbic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330" y="92160"/>
                </a:moveTo>
                <a:lnTo>
                  <a:pt x="55320" y="92150"/>
                </a:lnTo>
                <a:lnTo>
                  <a:pt x="55430" y="91430"/>
                </a:lnTo>
                <a:lnTo>
                  <a:pt x="55530" y="91150"/>
                </a:lnTo>
                <a:lnTo>
                  <a:pt x="55960" y="90530"/>
                </a:lnTo>
                <a:lnTo>
                  <a:pt x="56490" y="89990"/>
                </a:lnTo>
                <a:lnTo>
                  <a:pt x="56630" y="89790"/>
                </a:lnTo>
                <a:lnTo>
                  <a:pt x="57250" y="88340"/>
                </a:lnTo>
                <a:lnTo>
                  <a:pt x="57760" y="87570"/>
                </a:lnTo>
                <a:lnTo>
                  <a:pt x="58210" y="86720"/>
                </a:lnTo>
                <a:lnTo>
                  <a:pt x="60160" y="81260"/>
                </a:lnTo>
                <a:lnTo>
                  <a:pt x="61010" y="79620"/>
                </a:lnTo>
                <a:lnTo>
                  <a:pt x="61160" y="79200"/>
                </a:lnTo>
                <a:lnTo>
                  <a:pt x="61210" y="78970"/>
                </a:lnTo>
                <a:lnTo>
                  <a:pt x="61240" y="78720"/>
                </a:lnTo>
                <a:lnTo>
                  <a:pt x="61240" y="78350"/>
                </a:lnTo>
                <a:lnTo>
                  <a:pt x="61110" y="76770"/>
                </a:lnTo>
                <a:lnTo>
                  <a:pt x="61110" y="76590"/>
                </a:lnTo>
                <a:lnTo>
                  <a:pt x="61140" y="76420"/>
                </a:lnTo>
                <a:lnTo>
                  <a:pt x="61160" y="76320"/>
                </a:lnTo>
                <a:lnTo>
                  <a:pt x="61360" y="75960"/>
                </a:lnTo>
                <a:lnTo>
                  <a:pt x="62320" y="74660"/>
                </a:lnTo>
                <a:lnTo>
                  <a:pt x="62360" y="74570"/>
                </a:lnTo>
                <a:lnTo>
                  <a:pt x="62320" y="74330"/>
                </a:lnTo>
                <a:lnTo>
                  <a:pt x="61550" y="72500"/>
                </a:lnTo>
                <a:lnTo>
                  <a:pt x="60260" y="70650"/>
                </a:lnTo>
                <a:lnTo>
                  <a:pt x="60120" y="70270"/>
                </a:lnTo>
                <a:lnTo>
                  <a:pt x="60050" y="69920"/>
                </a:lnTo>
                <a:lnTo>
                  <a:pt x="60020" y="69580"/>
                </a:lnTo>
                <a:lnTo>
                  <a:pt x="60080" y="69020"/>
                </a:lnTo>
                <a:lnTo>
                  <a:pt x="60080" y="68790"/>
                </a:lnTo>
                <a:lnTo>
                  <a:pt x="59660" y="67150"/>
                </a:lnTo>
                <a:lnTo>
                  <a:pt x="59660" y="66870"/>
                </a:lnTo>
                <a:lnTo>
                  <a:pt x="59630" y="66590"/>
                </a:lnTo>
                <a:lnTo>
                  <a:pt x="59560" y="66410"/>
                </a:lnTo>
                <a:lnTo>
                  <a:pt x="59170" y="65610"/>
                </a:lnTo>
                <a:lnTo>
                  <a:pt x="58020" y="63910"/>
                </a:lnTo>
                <a:lnTo>
                  <a:pt x="57930" y="63710"/>
                </a:lnTo>
                <a:lnTo>
                  <a:pt x="57830" y="63450"/>
                </a:lnTo>
                <a:lnTo>
                  <a:pt x="57450" y="61860"/>
                </a:lnTo>
                <a:lnTo>
                  <a:pt x="57420" y="61650"/>
                </a:lnTo>
                <a:lnTo>
                  <a:pt x="57420" y="61490"/>
                </a:lnTo>
                <a:lnTo>
                  <a:pt x="57510" y="61140"/>
                </a:lnTo>
                <a:lnTo>
                  <a:pt x="57520" y="60970"/>
                </a:lnTo>
                <a:lnTo>
                  <a:pt x="57510" y="60860"/>
                </a:lnTo>
                <a:lnTo>
                  <a:pt x="57010" y="59150"/>
                </a:lnTo>
                <a:lnTo>
                  <a:pt x="56270" y="58120"/>
                </a:lnTo>
                <a:lnTo>
                  <a:pt x="56090" y="57770"/>
                </a:lnTo>
                <a:lnTo>
                  <a:pt x="56130" y="57510"/>
                </a:lnTo>
                <a:lnTo>
                  <a:pt x="56630" y="56170"/>
                </a:lnTo>
                <a:lnTo>
                  <a:pt x="56840" y="55350"/>
                </a:lnTo>
                <a:lnTo>
                  <a:pt x="57890" y="53520"/>
                </a:lnTo>
                <a:lnTo>
                  <a:pt x="58020" y="53050"/>
                </a:lnTo>
                <a:lnTo>
                  <a:pt x="60080" y="53010"/>
                </a:lnTo>
                <a:lnTo>
                  <a:pt x="60460" y="52930"/>
                </a:lnTo>
                <a:lnTo>
                  <a:pt x="60680" y="52810"/>
                </a:lnTo>
                <a:lnTo>
                  <a:pt x="61160" y="51420"/>
                </a:lnTo>
                <a:lnTo>
                  <a:pt x="61350" y="50650"/>
                </a:lnTo>
                <a:lnTo>
                  <a:pt x="61540" y="50140"/>
                </a:lnTo>
                <a:lnTo>
                  <a:pt x="61850" y="49710"/>
                </a:lnTo>
                <a:lnTo>
                  <a:pt x="63060" y="48360"/>
                </a:lnTo>
                <a:lnTo>
                  <a:pt x="63660" y="46780"/>
                </a:lnTo>
                <a:lnTo>
                  <a:pt x="63910" y="46320"/>
                </a:lnTo>
                <a:lnTo>
                  <a:pt x="64310" y="45790"/>
                </a:lnTo>
                <a:lnTo>
                  <a:pt x="64610" y="45020"/>
                </a:lnTo>
                <a:lnTo>
                  <a:pt x="64800" y="44680"/>
                </a:lnTo>
                <a:lnTo>
                  <a:pt x="65190" y="44260"/>
                </a:lnTo>
                <a:lnTo>
                  <a:pt x="65270" y="44080"/>
                </a:lnTo>
                <a:lnTo>
                  <a:pt x="65320" y="43810"/>
                </a:lnTo>
                <a:lnTo>
                  <a:pt x="65420" y="42630"/>
                </a:lnTo>
                <a:lnTo>
                  <a:pt x="66080" y="39880"/>
                </a:lnTo>
                <a:lnTo>
                  <a:pt x="66300" y="39320"/>
                </a:lnTo>
                <a:lnTo>
                  <a:pt x="66330" y="39220"/>
                </a:lnTo>
                <a:lnTo>
                  <a:pt x="66320" y="39110"/>
                </a:lnTo>
                <a:lnTo>
                  <a:pt x="66310" y="39000"/>
                </a:lnTo>
                <a:lnTo>
                  <a:pt x="66120" y="38820"/>
                </a:lnTo>
                <a:lnTo>
                  <a:pt x="65950" y="38790"/>
                </a:lnTo>
                <a:lnTo>
                  <a:pt x="65760" y="38570"/>
                </a:lnTo>
                <a:lnTo>
                  <a:pt x="65380" y="37750"/>
                </a:lnTo>
                <a:lnTo>
                  <a:pt x="65420" y="37340"/>
                </a:lnTo>
                <a:lnTo>
                  <a:pt x="65370" y="36750"/>
                </a:lnTo>
                <a:lnTo>
                  <a:pt x="65300" y="36450"/>
                </a:lnTo>
                <a:lnTo>
                  <a:pt x="65090" y="36110"/>
                </a:lnTo>
                <a:lnTo>
                  <a:pt x="65240" y="35970"/>
                </a:lnTo>
                <a:lnTo>
                  <a:pt x="65390" y="35900"/>
                </a:lnTo>
                <a:lnTo>
                  <a:pt x="65500" y="35870"/>
                </a:lnTo>
                <a:lnTo>
                  <a:pt x="65590" y="35870"/>
                </a:lnTo>
                <a:lnTo>
                  <a:pt x="65650" y="35900"/>
                </a:lnTo>
                <a:lnTo>
                  <a:pt x="65700" y="35940"/>
                </a:lnTo>
                <a:lnTo>
                  <a:pt x="65790" y="36030"/>
                </a:lnTo>
                <a:lnTo>
                  <a:pt x="65860" y="36070"/>
                </a:lnTo>
                <a:lnTo>
                  <a:pt x="65930" y="36080"/>
                </a:lnTo>
                <a:lnTo>
                  <a:pt x="66000" y="36060"/>
                </a:lnTo>
                <a:lnTo>
                  <a:pt x="66050" y="36010"/>
                </a:lnTo>
                <a:lnTo>
                  <a:pt x="66110" y="35950"/>
                </a:lnTo>
                <a:lnTo>
                  <a:pt x="66370" y="35490"/>
                </a:lnTo>
                <a:lnTo>
                  <a:pt x="66430" y="35290"/>
                </a:lnTo>
                <a:lnTo>
                  <a:pt x="66430" y="35220"/>
                </a:lnTo>
                <a:lnTo>
                  <a:pt x="66420" y="35160"/>
                </a:lnTo>
                <a:lnTo>
                  <a:pt x="66390" y="35110"/>
                </a:lnTo>
                <a:lnTo>
                  <a:pt x="66300" y="35030"/>
                </a:lnTo>
                <a:lnTo>
                  <a:pt x="66250" y="34990"/>
                </a:lnTo>
                <a:lnTo>
                  <a:pt x="66200" y="34950"/>
                </a:lnTo>
                <a:lnTo>
                  <a:pt x="66170" y="34900"/>
                </a:lnTo>
                <a:lnTo>
                  <a:pt x="66080" y="34500"/>
                </a:lnTo>
                <a:lnTo>
                  <a:pt x="66060" y="34320"/>
                </a:lnTo>
                <a:lnTo>
                  <a:pt x="66090" y="34160"/>
                </a:lnTo>
                <a:lnTo>
                  <a:pt x="66140" y="34080"/>
                </a:lnTo>
                <a:lnTo>
                  <a:pt x="66210" y="34000"/>
                </a:lnTo>
                <a:lnTo>
                  <a:pt x="66270" y="33970"/>
                </a:lnTo>
                <a:lnTo>
                  <a:pt x="66330" y="33940"/>
                </a:lnTo>
                <a:lnTo>
                  <a:pt x="66470" y="33920"/>
                </a:lnTo>
                <a:lnTo>
                  <a:pt x="66540" y="33910"/>
                </a:lnTo>
                <a:lnTo>
                  <a:pt x="66960" y="33840"/>
                </a:lnTo>
                <a:lnTo>
                  <a:pt x="67140" y="33790"/>
                </a:lnTo>
                <a:lnTo>
                  <a:pt x="67270" y="33710"/>
                </a:lnTo>
                <a:lnTo>
                  <a:pt x="67330" y="33640"/>
                </a:lnTo>
                <a:lnTo>
                  <a:pt x="67350" y="33560"/>
                </a:lnTo>
                <a:lnTo>
                  <a:pt x="67350" y="33490"/>
                </a:lnTo>
                <a:lnTo>
                  <a:pt x="67280" y="33230"/>
                </a:lnTo>
                <a:lnTo>
                  <a:pt x="67330" y="33010"/>
                </a:lnTo>
                <a:lnTo>
                  <a:pt x="67390" y="32870"/>
                </a:lnTo>
                <a:lnTo>
                  <a:pt x="67380" y="32780"/>
                </a:lnTo>
                <a:lnTo>
                  <a:pt x="67400" y="32670"/>
                </a:lnTo>
                <a:lnTo>
                  <a:pt x="67420" y="32530"/>
                </a:lnTo>
                <a:lnTo>
                  <a:pt x="67420" y="32320"/>
                </a:lnTo>
                <a:lnTo>
                  <a:pt x="67580" y="32150"/>
                </a:lnTo>
                <a:lnTo>
                  <a:pt x="67700" y="32080"/>
                </a:lnTo>
                <a:lnTo>
                  <a:pt x="67740" y="32030"/>
                </a:lnTo>
                <a:lnTo>
                  <a:pt x="67800" y="32020"/>
                </a:lnTo>
                <a:lnTo>
                  <a:pt x="68040" y="32040"/>
                </a:lnTo>
                <a:lnTo>
                  <a:pt x="68300" y="32130"/>
                </a:lnTo>
                <a:lnTo>
                  <a:pt x="68500" y="32230"/>
                </a:lnTo>
                <a:lnTo>
                  <a:pt x="68750" y="32350"/>
                </a:lnTo>
                <a:lnTo>
                  <a:pt x="69130" y="32580"/>
                </a:lnTo>
                <a:lnTo>
                  <a:pt x="69280" y="32660"/>
                </a:lnTo>
                <a:lnTo>
                  <a:pt x="69710" y="32950"/>
                </a:lnTo>
                <a:lnTo>
                  <a:pt x="70210" y="33310"/>
                </a:lnTo>
                <a:lnTo>
                  <a:pt x="71220" y="34340"/>
                </a:lnTo>
                <a:lnTo>
                  <a:pt x="71480" y="34710"/>
                </a:lnTo>
                <a:lnTo>
                  <a:pt x="71710" y="35160"/>
                </a:lnTo>
                <a:lnTo>
                  <a:pt x="71820" y="35660"/>
                </a:lnTo>
                <a:lnTo>
                  <a:pt x="71860" y="35970"/>
                </a:lnTo>
                <a:lnTo>
                  <a:pt x="71900" y="36110"/>
                </a:lnTo>
                <a:lnTo>
                  <a:pt x="71970" y="36240"/>
                </a:lnTo>
                <a:lnTo>
                  <a:pt x="71990" y="36350"/>
                </a:lnTo>
                <a:lnTo>
                  <a:pt x="72000" y="36480"/>
                </a:lnTo>
                <a:lnTo>
                  <a:pt x="71820" y="36220"/>
                </a:lnTo>
                <a:lnTo>
                  <a:pt x="71730" y="36140"/>
                </a:lnTo>
                <a:lnTo>
                  <a:pt x="71950" y="36580"/>
                </a:lnTo>
                <a:lnTo>
                  <a:pt x="72020" y="36760"/>
                </a:lnTo>
                <a:lnTo>
                  <a:pt x="72030" y="37020"/>
                </a:lnTo>
                <a:lnTo>
                  <a:pt x="72050" y="37220"/>
                </a:lnTo>
                <a:lnTo>
                  <a:pt x="72080" y="37670"/>
                </a:lnTo>
                <a:lnTo>
                  <a:pt x="71880" y="38100"/>
                </a:lnTo>
                <a:lnTo>
                  <a:pt x="71820" y="38330"/>
                </a:lnTo>
                <a:lnTo>
                  <a:pt x="71740" y="38540"/>
                </a:lnTo>
                <a:lnTo>
                  <a:pt x="71680" y="38680"/>
                </a:lnTo>
                <a:lnTo>
                  <a:pt x="71670" y="38940"/>
                </a:lnTo>
                <a:lnTo>
                  <a:pt x="71550" y="39240"/>
                </a:lnTo>
                <a:lnTo>
                  <a:pt x="71520" y="39530"/>
                </a:lnTo>
                <a:lnTo>
                  <a:pt x="71810" y="40000"/>
                </a:lnTo>
                <a:lnTo>
                  <a:pt x="71780" y="40670"/>
                </a:lnTo>
                <a:lnTo>
                  <a:pt x="71640" y="41060"/>
                </a:lnTo>
                <a:lnTo>
                  <a:pt x="71490" y="41300"/>
                </a:lnTo>
                <a:lnTo>
                  <a:pt x="71350" y="41580"/>
                </a:lnTo>
                <a:lnTo>
                  <a:pt x="70730" y="42480"/>
                </a:lnTo>
                <a:lnTo>
                  <a:pt x="70730" y="42570"/>
                </a:lnTo>
                <a:lnTo>
                  <a:pt x="70610" y="42820"/>
                </a:lnTo>
                <a:lnTo>
                  <a:pt x="70570" y="43020"/>
                </a:lnTo>
                <a:lnTo>
                  <a:pt x="70560" y="43280"/>
                </a:lnTo>
                <a:lnTo>
                  <a:pt x="70510" y="43570"/>
                </a:lnTo>
                <a:lnTo>
                  <a:pt x="70380" y="43770"/>
                </a:lnTo>
                <a:lnTo>
                  <a:pt x="69790" y="44370"/>
                </a:lnTo>
                <a:lnTo>
                  <a:pt x="69690" y="44500"/>
                </a:lnTo>
                <a:lnTo>
                  <a:pt x="69650" y="44640"/>
                </a:lnTo>
                <a:lnTo>
                  <a:pt x="69690" y="44750"/>
                </a:lnTo>
                <a:lnTo>
                  <a:pt x="69800" y="44750"/>
                </a:lnTo>
                <a:lnTo>
                  <a:pt x="69980" y="44680"/>
                </a:lnTo>
                <a:lnTo>
                  <a:pt x="70100" y="44710"/>
                </a:lnTo>
                <a:lnTo>
                  <a:pt x="70180" y="44710"/>
                </a:lnTo>
                <a:lnTo>
                  <a:pt x="70220" y="44740"/>
                </a:lnTo>
                <a:lnTo>
                  <a:pt x="70240" y="45600"/>
                </a:lnTo>
                <a:lnTo>
                  <a:pt x="70260" y="45700"/>
                </a:lnTo>
                <a:lnTo>
                  <a:pt x="70320" y="45770"/>
                </a:lnTo>
                <a:lnTo>
                  <a:pt x="70430" y="45800"/>
                </a:lnTo>
                <a:lnTo>
                  <a:pt x="70540" y="45780"/>
                </a:lnTo>
                <a:lnTo>
                  <a:pt x="70620" y="45730"/>
                </a:lnTo>
                <a:lnTo>
                  <a:pt x="70650" y="45650"/>
                </a:lnTo>
                <a:lnTo>
                  <a:pt x="70530" y="45500"/>
                </a:lnTo>
                <a:lnTo>
                  <a:pt x="70460" y="45380"/>
                </a:lnTo>
                <a:lnTo>
                  <a:pt x="70480" y="45260"/>
                </a:lnTo>
                <a:lnTo>
                  <a:pt x="70590" y="45200"/>
                </a:lnTo>
                <a:lnTo>
                  <a:pt x="70730" y="45200"/>
                </a:lnTo>
                <a:lnTo>
                  <a:pt x="70850" y="45230"/>
                </a:lnTo>
                <a:lnTo>
                  <a:pt x="70900" y="45310"/>
                </a:lnTo>
                <a:lnTo>
                  <a:pt x="70910" y="45330"/>
                </a:lnTo>
                <a:lnTo>
                  <a:pt x="71000" y="45540"/>
                </a:lnTo>
                <a:lnTo>
                  <a:pt x="71400" y="46040"/>
                </a:lnTo>
                <a:lnTo>
                  <a:pt x="71500" y="46290"/>
                </a:lnTo>
                <a:lnTo>
                  <a:pt x="71440" y="46460"/>
                </a:lnTo>
                <a:lnTo>
                  <a:pt x="71290" y="46600"/>
                </a:lnTo>
                <a:lnTo>
                  <a:pt x="71090" y="46720"/>
                </a:lnTo>
                <a:lnTo>
                  <a:pt x="70900" y="46790"/>
                </a:lnTo>
                <a:lnTo>
                  <a:pt x="70840" y="46550"/>
                </a:lnTo>
                <a:lnTo>
                  <a:pt x="70730" y="46420"/>
                </a:lnTo>
                <a:lnTo>
                  <a:pt x="70580" y="46370"/>
                </a:lnTo>
                <a:lnTo>
                  <a:pt x="70360" y="46370"/>
                </a:lnTo>
                <a:lnTo>
                  <a:pt x="70220" y="46440"/>
                </a:lnTo>
                <a:lnTo>
                  <a:pt x="70140" y="46610"/>
                </a:lnTo>
                <a:lnTo>
                  <a:pt x="70060" y="46960"/>
                </a:lnTo>
                <a:lnTo>
                  <a:pt x="69870" y="47380"/>
                </a:lnTo>
                <a:lnTo>
                  <a:pt x="69840" y="47520"/>
                </a:lnTo>
                <a:lnTo>
                  <a:pt x="69820" y="47680"/>
                </a:lnTo>
                <a:lnTo>
                  <a:pt x="69880" y="47820"/>
                </a:lnTo>
                <a:lnTo>
                  <a:pt x="70320" y="48220"/>
                </a:lnTo>
                <a:lnTo>
                  <a:pt x="70200" y="48300"/>
                </a:lnTo>
                <a:lnTo>
                  <a:pt x="70100" y="48290"/>
                </a:lnTo>
                <a:lnTo>
                  <a:pt x="70000" y="48240"/>
                </a:lnTo>
                <a:lnTo>
                  <a:pt x="69900" y="48220"/>
                </a:lnTo>
                <a:lnTo>
                  <a:pt x="69720" y="48250"/>
                </a:lnTo>
                <a:lnTo>
                  <a:pt x="69620" y="48290"/>
                </a:lnTo>
                <a:lnTo>
                  <a:pt x="69520" y="48340"/>
                </a:lnTo>
                <a:lnTo>
                  <a:pt x="69390" y="48390"/>
                </a:lnTo>
                <a:lnTo>
                  <a:pt x="69080" y="48480"/>
                </a:lnTo>
                <a:lnTo>
                  <a:pt x="68110" y="48580"/>
                </a:lnTo>
                <a:lnTo>
                  <a:pt x="67910" y="48640"/>
                </a:lnTo>
                <a:lnTo>
                  <a:pt x="67750" y="48650"/>
                </a:lnTo>
                <a:lnTo>
                  <a:pt x="67670" y="48610"/>
                </a:lnTo>
                <a:lnTo>
                  <a:pt x="67480" y="48430"/>
                </a:lnTo>
                <a:lnTo>
                  <a:pt x="67410" y="48390"/>
                </a:lnTo>
                <a:lnTo>
                  <a:pt x="67100" y="48410"/>
                </a:lnTo>
                <a:lnTo>
                  <a:pt x="66810" y="48460"/>
                </a:lnTo>
                <a:lnTo>
                  <a:pt x="66280" y="48650"/>
                </a:lnTo>
                <a:lnTo>
                  <a:pt x="65790" y="48440"/>
                </a:lnTo>
                <a:lnTo>
                  <a:pt x="65330" y="48470"/>
                </a:lnTo>
                <a:lnTo>
                  <a:pt x="64920" y="48670"/>
                </a:lnTo>
                <a:lnTo>
                  <a:pt x="64590" y="48990"/>
                </a:lnTo>
                <a:lnTo>
                  <a:pt x="64410" y="49340"/>
                </a:lnTo>
                <a:lnTo>
                  <a:pt x="64260" y="49450"/>
                </a:lnTo>
                <a:lnTo>
                  <a:pt x="63960" y="49490"/>
                </a:lnTo>
                <a:lnTo>
                  <a:pt x="63810" y="49460"/>
                </a:lnTo>
                <a:lnTo>
                  <a:pt x="63690" y="49410"/>
                </a:lnTo>
                <a:lnTo>
                  <a:pt x="63570" y="49370"/>
                </a:lnTo>
                <a:lnTo>
                  <a:pt x="63420" y="49410"/>
                </a:lnTo>
                <a:lnTo>
                  <a:pt x="63330" y="49500"/>
                </a:lnTo>
                <a:lnTo>
                  <a:pt x="63080" y="49920"/>
                </a:lnTo>
                <a:lnTo>
                  <a:pt x="62910" y="50120"/>
                </a:lnTo>
                <a:lnTo>
                  <a:pt x="62690" y="50360"/>
                </a:lnTo>
                <a:lnTo>
                  <a:pt x="62490" y="50640"/>
                </a:lnTo>
                <a:lnTo>
                  <a:pt x="62410" y="51060"/>
                </a:lnTo>
                <a:lnTo>
                  <a:pt x="62500" y="51230"/>
                </a:lnTo>
                <a:lnTo>
                  <a:pt x="62700" y="51330"/>
                </a:lnTo>
                <a:lnTo>
                  <a:pt x="62910" y="51470"/>
                </a:lnTo>
                <a:lnTo>
                  <a:pt x="63070" y="51980"/>
                </a:lnTo>
                <a:lnTo>
                  <a:pt x="63400" y="52400"/>
                </a:lnTo>
                <a:lnTo>
                  <a:pt x="63500" y="52610"/>
                </a:lnTo>
                <a:lnTo>
                  <a:pt x="63490" y="52850"/>
                </a:lnTo>
                <a:lnTo>
                  <a:pt x="63390" y="53060"/>
                </a:lnTo>
                <a:lnTo>
                  <a:pt x="63170" y="53380"/>
                </a:lnTo>
                <a:lnTo>
                  <a:pt x="62970" y="54010"/>
                </a:lnTo>
                <a:lnTo>
                  <a:pt x="62760" y="54360"/>
                </a:lnTo>
                <a:lnTo>
                  <a:pt x="62540" y="54900"/>
                </a:lnTo>
                <a:lnTo>
                  <a:pt x="62450" y="55310"/>
                </a:lnTo>
                <a:lnTo>
                  <a:pt x="62330" y="55470"/>
                </a:lnTo>
                <a:lnTo>
                  <a:pt x="62190" y="55630"/>
                </a:lnTo>
                <a:lnTo>
                  <a:pt x="62070" y="55820"/>
                </a:lnTo>
                <a:lnTo>
                  <a:pt x="62020" y="56040"/>
                </a:lnTo>
                <a:lnTo>
                  <a:pt x="62060" y="56240"/>
                </a:lnTo>
                <a:lnTo>
                  <a:pt x="62130" y="56420"/>
                </a:lnTo>
                <a:lnTo>
                  <a:pt x="62160" y="56630"/>
                </a:lnTo>
                <a:lnTo>
                  <a:pt x="62130" y="56940"/>
                </a:lnTo>
                <a:lnTo>
                  <a:pt x="62060" y="57180"/>
                </a:lnTo>
                <a:lnTo>
                  <a:pt x="61920" y="57390"/>
                </a:lnTo>
                <a:lnTo>
                  <a:pt x="60850" y="58490"/>
                </a:lnTo>
                <a:lnTo>
                  <a:pt x="60680" y="58750"/>
                </a:lnTo>
                <a:lnTo>
                  <a:pt x="60660" y="59000"/>
                </a:lnTo>
                <a:lnTo>
                  <a:pt x="60810" y="59530"/>
                </a:lnTo>
                <a:lnTo>
                  <a:pt x="60970" y="60580"/>
                </a:lnTo>
                <a:lnTo>
                  <a:pt x="61090" y="61010"/>
                </a:lnTo>
                <a:lnTo>
                  <a:pt x="61390" y="61390"/>
                </a:lnTo>
                <a:lnTo>
                  <a:pt x="62200" y="62030"/>
                </a:lnTo>
                <a:lnTo>
                  <a:pt x="62400" y="62260"/>
                </a:lnTo>
                <a:lnTo>
                  <a:pt x="63020" y="63170"/>
                </a:lnTo>
                <a:lnTo>
                  <a:pt x="63280" y="63730"/>
                </a:lnTo>
                <a:lnTo>
                  <a:pt x="63340" y="63970"/>
                </a:lnTo>
                <a:lnTo>
                  <a:pt x="63370" y="64530"/>
                </a:lnTo>
                <a:lnTo>
                  <a:pt x="63440" y="64790"/>
                </a:lnTo>
                <a:lnTo>
                  <a:pt x="63580" y="65020"/>
                </a:lnTo>
                <a:lnTo>
                  <a:pt x="63780" y="65150"/>
                </a:lnTo>
                <a:lnTo>
                  <a:pt x="64380" y="65400"/>
                </a:lnTo>
                <a:lnTo>
                  <a:pt x="64850" y="65700"/>
                </a:lnTo>
                <a:lnTo>
                  <a:pt x="64900" y="65790"/>
                </a:lnTo>
                <a:lnTo>
                  <a:pt x="64960" y="66000"/>
                </a:lnTo>
                <a:lnTo>
                  <a:pt x="65060" y="66180"/>
                </a:lnTo>
                <a:lnTo>
                  <a:pt x="65070" y="66230"/>
                </a:lnTo>
                <a:lnTo>
                  <a:pt x="65080" y="66270"/>
                </a:lnTo>
                <a:lnTo>
                  <a:pt x="65140" y="66330"/>
                </a:lnTo>
                <a:lnTo>
                  <a:pt x="65200" y="66360"/>
                </a:lnTo>
                <a:lnTo>
                  <a:pt x="65330" y="66370"/>
                </a:lnTo>
                <a:lnTo>
                  <a:pt x="65350" y="66410"/>
                </a:lnTo>
                <a:lnTo>
                  <a:pt x="65400" y="66430"/>
                </a:lnTo>
                <a:lnTo>
                  <a:pt x="65660" y="66580"/>
                </a:lnTo>
                <a:lnTo>
                  <a:pt x="65860" y="66810"/>
                </a:lnTo>
                <a:lnTo>
                  <a:pt x="65840" y="67030"/>
                </a:lnTo>
                <a:lnTo>
                  <a:pt x="65650" y="67390"/>
                </a:lnTo>
                <a:lnTo>
                  <a:pt x="65660" y="67470"/>
                </a:lnTo>
                <a:lnTo>
                  <a:pt x="65680" y="67620"/>
                </a:lnTo>
                <a:lnTo>
                  <a:pt x="65680" y="67700"/>
                </a:lnTo>
                <a:lnTo>
                  <a:pt x="65610" y="67930"/>
                </a:lnTo>
                <a:lnTo>
                  <a:pt x="65610" y="68030"/>
                </a:lnTo>
                <a:lnTo>
                  <a:pt x="65630" y="68160"/>
                </a:lnTo>
                <a:lnTo>
                  <a:pt x="65690" y="68300"/>
                </a:lnTo>
                <a:lnTo>
                  <a:pt x="65730" y="68370"/>
                </a:lnTo>
                <a:lnTo>
                  <a:pt x="65790" y="68420"/>
                </a:lnTo>
                <a:lnTo>
                  <a:pt x="65890" y="68460"/>
                </a:lnTo>
                <a:lnTo>
                  <a:pt x="66240" y="68530"/>
                </a:lnTo>
                <a:lnTo>
                  <a:pt x="66440" y="68650"/>
                </a:lnTo>
                <a:lnTo>
                  <a:pt x="66450" y="68650"/>
                </a:lnTo>
                <a:lnTo>
                  <a:pt x="66830" y="68860"/>
                </a:lnTo>
                <a:lnTo>
                  <a:pt x="66960" y="68900"/>
                </a:lnTo>
                <a:lnTo>
                  <a:pt x="67070" y="68880"/>
                </a:lnTo>
                <a:lnTo>
                  <a:pt x="67190" y="68640"/>
                </a:lnTo>
                <a:lnTo>
                  <a:pt x="67350" y="68670"/>
                </a:lnTo>
                <a:lnTo>
                  <a:pt x="67510" y="68770"/>
                </a:lnTo>
                <a:lnTo>
                  <a:pt x="67580" y="68820"/>
                </a:lnTo>
                <a:lnTo>
                  <a:pt x="67680" y="68820"/>
                </a:lnTo>
                <a:lnTo>
                  <a:pt x="67780" y="68840"/>
                </a:lnTo>
                <a:lnTo>
                  <a:pt x="67850" y="68880"/>
                </a:lnTo>
                <a:lnTo>
                  <a:pt x="67880" y="68940"/>
                </a:lnTo>
                <a:lnTo>
                  <a:pt x="67920" y="69000"/>
                </a:lnTo>
                <a:lnTo>
                  <a:pt x="68010" y="68940"/>
                </a:lnTo>
                <a:lnTo>
                  <a:pt x="68100" y="68860"/>
                </a:lnTo>
                <a:lnTo>
                  <a:pt x="68130" y="68820"/>
                </a:lnTo>
                <a:lnTo>
                  <a:pt x="68480" y="68730"/>
                </a:lnTo>
                <a:lnTo>
                  <a:pt x="68560" y="68620"/>
                </a:lnTo>
                <a:lnTo>
                  <a:pt x="68550" y="68400"/>
                </a:lnTo>
                <a:lnTo>
                  <a:pt x="68940" y="68570"/>
                </a:lnTo>
                <a:lnTo>
                  <a:pt x="69260" y="68670"/>
                </a:lnTo>
                <a:lnTo>
                  <a:pt x="69590" y="68610"/>
                </a:lnTo>
                <a:lnTo>
                  <a:pt x="69980" y="68310"/>
                </a:lnTo>
                <a:lnTo>
                  <a:pt x="70290" y="68940"/>
                </a:lnTo>
                <a:lnTo>
                  <a:pt x="70320" y="69110"/>
                </a:lnTo>
                <a:lnTo>
                  <a:pt x="70300" y="69540"/>
                </a:lnTo>
                <a:lnTo>
                  <a:pt x="70280" y="69610"/>
                </a:lnTo>
                <a:lnTo>
                  <a:pt x="70180" y="69770"/>
                </a:lnTo>
                <a:lnTo>
                  <a:pt x="70200" y="69870"/>
                </a:lnTo>
                <a:lnTo>
                  <a:pt x="70280" y="69970"/>
                </a:lnTo>
                <a:lnTo>
                  <a:pt x="70320" y="70120"/>
                </a:lnTo>
                <a:lnTo>
                  <a:pt x="70310" y="70260"/>
                </a:lnTo>
                <a:lnTo>
                  <a:pt x="70240" y="70520"/>
                </a:lnTo>
                <a:lnTo>
                  <a:pt x="70230" y="70670"/>
                </a:lnTo>
                <a:lnTo>
                  <a:pt x="70260" y="70800"/>
                </a:lnTo>
                <a:lnTo>
                  <a:pt x="70390" y="71090"/>
                </a:lnTo>
                <a:lnTo>
                  <a:pt x="70360" y="71230"/>
                </a:lnTo>
                <a:lnTo>
                  <a:pt x="70280" y="71330"/>
                </a:lnTo>
                <a:lnTo>
                  <a:pt x="70260" y="71410"/>
                </a:lnTo>
                <a:lnTo>
                  <a:pt x="70390" y="71510"/>
                </a:lnTo>
                <a:lnTo>
                  <a:pt x="70510" y="71530"/>
                </a:lnTo>
                <a:lnTo>
                  <a:pt x="70640" y="71490"/>
                </a:lnTo>
                <a:lnTo>
                  <a:pt x="70740" y="71420"/>
                </a:lnTo>
                <a:lnTo>
                  <a:pt x="70830" y="71350"/>
                </a:lnTo>
                <a:lnTo>
                  <a:pt x="70850" y="71380"/>
                </a:lnTo>
                <a:lnTo>
                  <a:pt x="70850" y="71390"/>
                </a:lnTo>
                <a:lnTo>
                  <a:pt x="70860" y="71400"/>
                </a:lnTo>
                <a:lnTo>
                  <a:pt x="70900" y="71420"/>
                </a:lnTo>
                <a:lnTo>
                  <a:pt x="70720" y="71780"/>
                </a:lnTo>
                <a:lnTo>
                  <a:pt x="70830" y="72010"/>
                </a:lnTo>
                <a:lnTo>
                  <a:pt x="71040" y="72200"/>
                </a:lnTo>
                <a:lnTo>
                  <a:pt x="71150" y="72470"/>
                </a:lnTo>
                <a:lnTo>
                  <a:pt x="71170" y="72570"/>
                </a:lnTo>
                <a:lnTo>
                  <a:pt x="71230" y="72730"/>
                </a:lnTo>
                <a:lnTo>
                  <a:pt x="71240" y="72820"/>
                </a:lnTo>
                <a:lnTo>
                  <a:pt x="71200" y="72870"/>
                </a:lnTo>
                <a:lnTo>
                  <a:pt x="71030" y="72860"/>
                </a:lnTo>
                <a:lnTo>
                  <a:pt x="70990" y="72900"/>
                </a:lnTo>
                <a:lnTo>
                  <a:pt x="71010" y="73050"/>
                </a:lnTo>
                <a:lnTo>
                  <a:pt x="71040" y="73160"/>
                </a:lnTo>
                <a:lnTo>
                  <a:pt x="71050" y="73260"/>
                </a:lnTo>
                <a:lnTo>
                  <a:pt x="70990" y="73370"/>
                </a:lnTo>
                <a:lnTo>
                  <a:pt x="70890" y="73530"/>
                </a:lnTo>
                <a:lnTo>
                  <a:pt x="71040" y="73620"/>
                </a:lnTo>
                <a:lnTo>
                  <a:pt x="71450" y="73660"/>
                </a:lnTo>
                <a:lnTo>
                  <a:pt x="71510" y="73840"/>
                </a:lnTo>
                <a:lnTo>
                  <a:pt x="71380" y="74020"/>
                </a:lnTo>
                <a:lnTo>
                  <a:pt x="71180" y="74170"/>
                </a:lnTo>
                <a:lnTo>
                  <a:pt x="71070" y="74290"/>
                </a:lnTo>
                <a:lnTo>
                  <a:pt x="71230" y="74930"/>
                </a:lnTo>
                <a:lnTo>
                  <a:pt x="71280" y="75050"/>
                </a:lnTo>
                <a:lnTo>
                  <a:pt x="71380" y="75110"/>
                </a:lnTo>
                <a:lnTo>
                  <a:pt x="71420" y="75220"/>
                </a:lnTo>
                <a:lnTo>
                  <a:pt x="71480" y="75340"/>
                </a:lnTo>
                <a:lnTo>
                  <a:pt x="71620" y="75390"/>
                </a:lnTo>
                <a:lnTo>
                  <a:pt x="71740" y="75360"/>
                </a:lnTo>
                <a:lnTo>
                  <a:pt x="71980" y="75250"/>
                </a:lnTo>
                <a:lnTo>
                  <a:pt x="72130" y="75220"/>
                </a:lnTo>
                <a:lnTo>
                  <a:pt x="72220" y="75300"/>
                </a:lnTo>
                <a:lnTo>
                  <a:pt x="72000" y="75750"/>
                </a:lnTo>
                <a:lnTo>
                  <a:pt x="72080" y="75980"/>
                </a:lnTo>
                <a:lnTo>
                  <a:pt x="72120" y="75950"/>
                </a:lnTo>
                <a:lnTo>
                  <a:pt x="72540" y="75890"/>
                </a:lnTo>
                <a:lnTo>
                  <a:pt x="72660" y="75940"/>
                </a:lnTo>
                <a:lnTo>
                  <a:pt x="72640" y="76080"/>
                </a:lnTo>
                <a:lnTo>
                  <a:pt x="72550" y="76230"/>
                </a:lnTo>
                <a:lnTo>
                  <a:pt x="72500" y="76350"/>
                </a:lnTo>
                <a:lnTo>
                  <a:pt x="72570" y="76520"/>
                </a:lnTo>
                <a:lnTo>
                  <a:pt x="72880" y="76850"/>
                </a:lnTo>
                <a:lnTo>
                  <a:pt x="73010" y="77080"/>
                </a:lnTo>
                <a:lnTo>
                  <a:pt x="73080" y="77560"/>
                </a:lnTo>
                <a:lnTo>
                  <a:pt x="73180" y="77630"/>
                </a:lnTo>
                <a:lnTo>
                  <a:pt x="73430" y="77490"/>
                </a:lnTo>
                <a:lnTo>
                  <a:pt x="73520" y="77650"/>
                </a:lnTo>
                <a:lnTo>
                  <a:pt x="73480" y="77790"/>
                </a:lnTo>
                <a:lnTo>
                  <a:pt x="73420" y="77950"/>
                </a:lnTo>
                <a:lnTo>
                  <a:pt x="73430" y="78160"/>
                </a:lnTo>
                <a:lnTo>
                  <a:pt x="73490" y="78270"/>
                </a:lnTo>
                <a:lnTo>
                  <a:pt x="73800" y="78630"/>
                </a:lnTo>
                <a:lnTo>
                  <a:pt x="73820" y="78720"/>
                </a:lnTo>
                <a:lnTo>
                  <a:pt x="73760" y="79140"/>
                </a:lnTo>
                <a:lnTo>
                  <a:pt x="73840" y="79250"/>
                </a:lnTo>
                <a:lnTo>
                  <a:pt x="74010" y="79190"/>
                </a:lnTo>
                <a:lnTo>
                  <a:pt x="74260" y="79010"/>
                </a:lnTo>
                <a:lnTo>
                  <a:pt x="74370" y="79120"/>
                </a:lnTo>
                <a:lnTo>
                  <a:pt x="74350" y="79250"/>
                </a:lnTo>
                <a:lnTo>
                  <a:pt x="74290" y="79390"/>
                </a:lnTo>
                <a:lnTo>
                  <a:pt x="74260" y="79510"/>
                </a:lnTo>
                <a:lnTo>
                  <a:pt x="74300" y="79680"/>
                </a:lnTo>
                <a:lnTo>
                  <a:pt x="74360" y="79790"/>
                </a:lnTo>
                <a:lnTo>
                  <a:pt x="74560" y="79970"/>
                </a:lnTo>
                <a:lnTo>
                  <a:pt x="74620" y="80090"/>
                </a:lnTo>
                <a:lnTo>
                  <a:pt x="74600" y="80220"/>
                </a:lnTo>
                <a:lnTo>
                  <a:pt x="74520" y="80400"/>
                </a:lnTo>
                <a:lnTo>
                  <a:pt x="74620" y="80620"/>
                </a:lnTo>
                <a:lnTo>
                  <a:pt x="75060" y="81010"/>
                </a:lnTo>
                <a:lnTo>
                  <a:pt x="75190" y="81280"/>
                </a:lnTo>
                <a:lnTo>
                  <a:pt x="75190" y="81720"/>
                </a:lnTo>
                <a:lnTo>
                  <a:pt x="75240" y="81830"/>
                </a:lnTo>
                <a:lnTo>
                  <a:pt x="75350" y="81890"/>
                </a:lnTo>
                <a:lnTo>
                  <a:pt x="75640" y="81940"/>
                </a:lnTo>
                <a:lnTo>
                  <a:pt x="75750" y="82000"/>
                </a:lnTo>
                <a:lnTo>
                  <a:pt x="75900" y="82240"/>
                </a:lnTo>
                <a:lnTo>
                  <a:pt x="76020" y="82780"/>
                </a:lnTo>
                <a:lnTo>
                  <a:pt x="76120" y="83050"/>
                </a:lnTo>
                <a:lnTo>
                  <a:pt x="76200" y="83410"/>
                </a:lnTo>
                <a:lnTo>
                  <a:pt x="77390" y="85090"/>
                </a:lnTo>
                <a:lnTo>
                  <a:pt x="77720" y="85230"/>
                </a:lnTo>
                <a:lnTo>
                  <a:pt x="78930" y="85250"/>
                </a:lnTo>
                <a:lnTo>
                  <a:pt x="79390" y="85490"/>
                </a:lnTo>
                <a:lnTo>
                  <a:pt x="79460" y="85590"/>
                </a:lnTo>
                <a:lnTo>
                  <a:pt x="79550" y="85680"/>
                </a:lnTo>
                <a:lnTo>
                  <a:pt x="79650" y="85740"/>
                </a:lnTo>
                <a:lnTo>
                  <a:pt x="79910" y="85820"/>
                </a:lnTo>
                <a:lnTo>
                  <a:pt x="80010" y="85910"/>
                </a:lnTo>
                <a:lnTo>
                  <a:pt x="80090" y="86030"/>
                </a:lnTo>
                <a:lnTo>
                  <a:pt x="80130" y="86170"/>
                </a:lnTo>
                <a:lnTo>
                  <a:pt x="79560" y="86390"/>
                </a:lnTo>
                <a:lnTo>
                  <a:pt x="79180" y="86600"/>
                </a:lnTo>
                <a:lnTo>
                  <a:pt x="78990" y="86620"/>
                </a:lnTo>
                <a:lnTo>
                  <a:pt x="78800" y="86520"/>
                </a:lnTo>
                <a:lnTo>
                  <a:pt x="78620" y="86380"/>
                </a:lnTo>
                <a:lnTo>
                  <a:pt x="78430" y="86260"/>
                </a:lnTo>
                <a:lnTo>
                  <a:pt x="78190" y="86230"/>
                </a:lnTo>
                <a:lnTo>
                  <a:pt x="77990" y="86310"/>
                </a:lnTo>
                <a:lnTo>
                  <a:pt x="77820" y="86440"/>
                </a:lnTo>
                <a:lnTo>
                  <a:pt x="77650" y="86530"/>
                </a:lnTo>
                <a:lnTo>
                  <a:pt x="77400" y="86520"/>
                </a:lnTo>
                <a:lnTo>
                  <a:pt x="77150" y="86480"/>
                </a:lnTo>
                <a:lnTo>
                  <a:pt x="76990" y="86520"/>
                </a:lnTo>
                <a:lnTo>
                  <a:pt x="76460" y="86940"/>
                </a:lnTo>
                <a:lnTo>
                  <a:pt x="76310" y="87010"/>
                </a:lnTo>
                <a:lnTo>
                  <a:pt x="76140" y="87010"/>
                </a:lnTo>
                <a:lnTo>
                  <a:pt x="75270" y="86860"/>
                </a:lnTo>
                <a:lnTo>
                  <a:pt x="75110" y="86800"/>
                </a:lnTo>
                <a:lnTo>
                  <a:pt x="74910" y="86640"/>
                </a:lnTo>
                <a:lnTo>
                  <a:pt x="74830" y="86520"/>
                </a:lnTo>
                <a:lnTo>
                  <a:pt x="74730" y="86460"/>
                </a:lnTo>
                <a:lnTo>
                  <a:pt x="74460" y="86460"/>
                </a:lnTo>
                <a:lnTo>
                  <a:pt x="74050" y="86500"/>
                </a:lnTo>
                <a:lnTo>
                  <a:pt x="73850" y="86500"/>
                </a:lnTo>
                <a:lnTo>
                  <a:pt x="73630" y="86450"/>
                </a:lnTo>
                <a:lnTo>
                  <a:pt x="73310" y="86280"/>
                </a:lnTo>
                <a:lnTo>
                  <a:pt x="73080" y="86090"/>
                </a:lnTo>
                <a:lnTo>
                  <a:pt x="72930" y="85840"/>
                </a:lnTo>
                <a:lnTo>
                  <a:pt x="72860" y="85490"/>
                </a:lnTo>
                <a:lnTo>
                  <a:pt x="72480" y="85190"/>
                </a:lnTo>
                <a:lnTo>
                  <a:pt x="71890" y="85430"/>
                </a:lnTo>
                <a:lnTo>
                  <a:pt x="70840" y="86090"/>
                </a:lnTo>
                <a:lnTo>
                  <a:pt x="70590" y="86040"/>
                </a:lnTo>
                <a:lnTo>
                  <a:pt x="70150" y="85760"/>
                </a:lnTo>
                <a:lnTo>
                  <a:pt x="69850" y="85730"/>
                </a:lnTo>
                <a:lnTo>
                  <a:pt x="69570" y="85840"/>
                </a:lnTo>
                <a:lnTo>
                  <a:pt x="69390" y="86000"/>
                </a:lnTo>
                <a:lnTo>
                  <a:pt x="69240" y="86200"/>
                </a:lnTo>
                <a:lnTo>
                  <a:pt x="69050" y="86370"/>
                </a:lnTo>
                <a:lnTo>
                  <a:pt x="68790" y="86510"/>
                </a:lnTo>
                <a:lnTo>
                  <a:pt x="68620" y="86570"/>
                </a:lnTo>
                <a:lnTo>
                  <a:pt x="68490" y="86680"/>
                </a:lnTo>
                <a:lnTo>
                  <a:pt x="68190" y="87500"/>
                </a:lnTo>
                <a:lnTo>
                  <a:pt x="68060" y="87720"/>
                </a:lnTo>
                <a:lnTo>
                  <a:pt x="67240" y="88750"/>
                </a:lnTo>
                <a:lnTo>
                  <a:pt x="66880" y="89030"/>
                </a:lnTo>
                <a:lnTo>
                  <a:pt x="66300" y="89170"/>
                </a:lnTo>
                <a:lnTo>
                  <a:pt x="65930" y="89190"/>
                </a:lnTo>
                <a:lnTo>
                  <a:pt x="64890" y="89000"/>
                </a:lnTo>
                <a:lnTo>
                  <a:pt x="64450" y="88970"/>
                </a:lnTo>
                <a:lnTo>
                  <a:pt x="64060" y="89080"/>
                </a:lnTo>
                <a:lnTo>
                  <a:pt x="63070" y="89520"/>
                </a:lnTo>
                <a:lnTo>
                  <a:pt x="62650" y="89770"/>
                </a:lnTo>
                <a:lnTo>
                  <a:pt x="62440" y="89850"/>
                </a:lnTo>
                <a:lnTo>
                  <a:pt x="62240" y="89840"/>
                </a:lnTo>
                <a:lnTo>
                  <a:pt x="61870" y="89690"/>
                </a:lnTo>
                <a:lnTo>
                  <a:pt x="61670" y="89660"/>
                </a:lnTo>
                <a:lnTo>
                  <a:pt x="61600" y="89750"/>
                </a:lnTo>
                <a:lnTo>
                  <a:pt x="61610" y="89940"/>
                </a:lnTo>
                <a:lnTo>
                  <a:pt x="61690" y="90320"/>
                </a:lnTo>
                <a:lnTo>
                  <a:pt x="61650" y="90530"/>
                </a:lnTo>
                <a:lnTo>
                  <a:pt x="61570" y="90750"/>
                </a:lnTo>
                <a:lnTo>
                  <a:pt x="61350" y="91150"/>
                </a:lnTo>
                <a:lnTo>
                  <a:pt x="61150" y="91390"/>
                </a:lnTo>
                <a:lnTo>
                  <a:pt x="60640" y="91490"/>
                </a:lnTo>
                <a:lnTo>
                  <a:pt x="60060" y="91470"/>
                </a:lnTo>
                <a:lnTo>
                  <a:pt x="59660" y="91360"/>
                </a:lnTo>
                <a:lnTo>
                  <a:pt x="59580" y="91260"/>
                </a:lnTo>
                <a:lnTo>
                  <a:pt x="59490" y="90990"/>
                </a:lnTo>
                <a:lnTo>
                  <a:pt x="59390" y="90870"/>
                </a:lnTo>
                <a:lnTo>
                  <a:pt x="59190" y="90770"/>
                </a:lnTo>
                <a:lnTo>
                  <a:pt x="59060" y="90790"/>
                </a:lnTo>
                <a:lnTo>
                  <a:pt x="58950" y="90860"/>
                </a:lnTo>
                <a:lnTo>
                  <a:pt x="58790" y="90910"/>
                </a:lnTo>
                <a:lnTo>
                  <a:pt x="58560" y="90900"/>
                </a:lnTo>
                <a:lnTo>
                  <a:pt x="58290" y="90860"/>
                </a:lnTo>
                <a:lnTo>
                  <a:pt x="58030" y="90780"/>
                </a:lnTo>
                <a:lnTo>
                  <a:pt x="57820" y="90670"/>
                </a:lnTo>
                <a:lnTo>
                  <a:pt x="57730" y="90580"/>
                </a:lnTo>
                <a:lnTo>
                  <a:pt x="57610" y="90380"/>
                </a:lnTo>
                <a:lnTo>
                  <a:pt x="57550" y="90350"/>
                </a:lnTo>
                <a:lnTo>
                  <a:pt x="57410" y="90450"/>
                </a:lnTo>
                <a:lnTo>
                  <a:pt x="57330" y="90610"/>
                </a:lnTo>
                <a:lnTo>
                  <a:pt x="57260" y="90790"/>
                </a:lnTo>
                <a:lnTo>
                  <a:pt x="57170" y="90940"/>
                </a:lnTo>
                <a:lnTo>
                  <a:pt x="57070" y="91010"/>
                </a:lnTo>
                <a:lnTo>
                  <a:pt x="56780" y="91140"/>
                </a:lnTo>
                <a:lnTo>
                  <a:pt x="56700" y="91220"/>
                </a:lnTo>
                <a:lnTo>
                  <a:pt x="56680" y="91340"/>
                </a:lnTo>
                <a:lnTo>
                  <a:pt x="56750" y="91600"/>
                </a:lnTo>
                <a:lnTo>
                  <a:pt x="56740" y="91720"/>
                </a:lnTo>
                <a:lnTo>
                  <a:pt x="56410" y="91940"/>
                </a:lnTo>
                <a:lnTo>
                  <a:pt x="56250" y="91970"/>
                </a:lnTo>
                <a:lnTo>
                  <a:pt x="55360" y="92120"/>
                </a:lnTo>
                <a:lnTo>
                  <a:pt x="55330" y="92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Pomeroon-Supena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930" y="21930"/>
                </a:moveTo>
                <a:lnTo>
                  <a:pt x="33010" y="21920"/>
                </a:lnTo>
                <a:lnTo>
                  <a:pt x="33220" y="21980"/>
                </a:lnTo>
                <a:lnTo>
                  <a:pt x="33660" y="22140"/>
                </a:lnTo>
                <a:lnTo>
                  <a:pt x="34040" y="22370"/>
                </a:lnTo>
                <a:lnTo>
                  <a:pt x="34320" y="22650"/>
                </a:lnTo>
                <a:lnTo>
                  <a:pt x="34420" y="22710"/>
                </a:lnTo>
                <a:lnTo>
                  <a:pt x="34510" y="22720"/>
                </a:lnTo>
                <a:lnTo>
                  <a:pt x="34680" y="22660"/>
                </a:lnTo>
                <a:lnTo>
                  <a:pt x="34820" y="22670"/>
                </a:lnTo>
                <a:lnTo>
                  <a:pt x="35040" y="22720"/>
                </a:lnTo>
                <a:lnTo>
                  <a:pt x="35420" y="22900"/>
                </a:lnTo>
                <a:lnTo>
                  <a:pt x="35860" y="23010"/>
                </a:lnTo>
                <a:lnTo>
                  <a:pt x="35940" y="22990"/>
                </a:lnTo>
                <a:lnTo>
                  <a:pt x="36020" y="22960"/>
                </a:lnTo>
                <a:lnTo>
                  <a:pt x="36100" y="22900"/>
                </a:lnTo>
                <a:lnTo>
                  <a:pt x="36190" y="22820"/>
                </a:lnTo>
                <a:lnTo>
                  <a:pt x="36270" y="22740"/>
                </a:lnTo>
                <a:lnTo>
                  <a:pt x="36330" y="22660"/>
                </a:lnTo>
                <a:lnTo>
                  <a:pt x="36380" y="22590"/>
                </a:lnTo>
                <a:lnTo>
                  <a:pt x="36450" y="22520"/>
                </a:lnTo>
                <a:lnTo>
                  <a:pt x="36550" y="22450"/>
                </a:lnTo>
                <a:lnTo>
                  <a:pt x="36740" y="22420"/>
                </a:lnTo>
                <a:lnTo>
                  <a:pt x="37230" y="22600"/>
                </a:lnTo>
                <a:lnTo>
                  <a:pt x="37350" y="22610"/>
                </a:lnTo>
                <a:lnTo>
                  <a:pt x="37450" y="22590"/>
                </a:lnTo>
                <a:lnTo>
                  <a:pt x="37540" y="22530"/>
                </a:lnTo>
                <a:lnTo>
                  <a:pt x="37620" y="22460"/>
                </a:lnTo>
                <a:lnTo>
                  <a:pt x="37730" y="22280"/>
                </a:lnTo>
                <a:lnTo>
                  <a:pt x="37800" y="22200"/>
                </a:lnTo>
                <a:lnTo>
                  <a:pt x="37970" y="22040"/>
                </a:lnTo>
                <a:lnTo>
                  <a:pt x="38030" y="21950"/>
                </a:lnTo>
                <a:lnTo>
                  <a:pt x="38080" y="21800"/>
                </a:lnTo>
                <a:lnTo>
                  <a:pt x="38100" y="21730"/>
                </a:lnTo>
                <a:lnTo>
                  <a:pt x="38190" y="21650"/>
                </a:lnTo>
                <a:lnTo>
                  <a:pt x="38330" y="21580"/>
                </a:lnTo>
                <a:lnTo>
                  <a:pt x="38700" y="21480"/>
                </a:lnTo>
                <a:lnTo>
                  <a:pt x="38880" y="21460"/>
                </a:lnTo>
                <a:lnTo>
                  <a:pt x="39000" y="21470"/>
                </a:lnTo>
                <a:lnTo>
                  <a:pt x="40780" y="22450"/>
                </a:lnTo>
                <a:lnTo>
                  <a:pt x="42060" y="22750"/>
                </a:lnTo>
                <a:lnTo>
                  <a:pt x="42140" y="22790"/>
                </a:lnTo>
                <a:lnTo>
                  <a:pt x="42220" y="22860"/>
                </a:lnTo>
                <a:lnTo>
                  <a:pt x="43240" y="23910"/>
                </a:lnTo>
                <a:lnTo>
                  <a:pt x="43310" y="23960"/>
                </a:lnTo>
                <a:lnTo>
                  <a:pt x="43410" y="24010"/>
                </a:lnTo>
                <a:lnTo>
                  <a:pt x="43750" y="23980"/>
                </a:lnTo>
                <a:lnTo>
                  <a:pt x="43840" y="24000"/>
                </a:lnTo>
                <a:lnTo>
                  <a:pt x="43920" y="24040"/>
                </a:lnTo>
                <a:lnTo>
                  <a:pt x="44100" y="24190"/>
                </a:lnTo>
                <a:lnTo>
                  <a:pt x="44840" y="24430"/>
                </a:lnTo>
                <a:lnTo>
                  <a:pt x="45010" y="24460"/>
                </a:lnTo>
                <a:lnTo>
                  <a:pt x="45150" y="24460"/>
                </a:lnTo>
                <a:lnTo>
                  <a:pt x="45410" y="24250"/>
                </a:lnTo>
                <a:lnTo>
                  <a:pt x="45560" y="24140"/>
                </a:lnTo>
                <a:lnTo>
                  <a:pt x="45600" y="24090"/>
                </a:lnTo>
                <a:lnTo>
                  <a:pt x="45640" y="23860"/>
                </a:lnTo>
                <a:lnTo>
                  <a:pt x="45660" y="23790"/>
                </a:lnTo>
                <a:lnTo>
                  <a:pt x="45710" y="23740"/>
                </a:lnTo>
                <a:lnTo>
                  <a:pt x="45770" y="23680"/>
                </a:lnTo>
                <a:lnTo>
                  <a:pt x="45910" y="23630"/>
                </a:lnTo>
                <a:lnTo>
                  <a:pt x="46010" y="23620"/>
                </a:lnTo>
                <a:lnTo>
                  <a:pt x="46100" y="23620"/>
                </a:lnTo>
                <a:lnTo>
                  <a:pt x="46650" y="23750"/>
                </a:lnTo>
                <a:lnTo>
                  <a:pt x="47310" y="24050"/>
                </a:lnTo>
                <a:lnTo>
                  <a:pt x="47310" y="24300"/>
                </a:lnTo>
                <a:lnTo>
                  <a:pt x="47070" y="25090"/>
                </a:lnTo>
                <a:lnTo>
                  <a:pt x="47040" y="25290"/>
                </a:lnTo>
                <a:lnTo>
                  <a:pt x="47080" y="25440"/>
                </a:lnTo>
                <a:lnTo>
                  <a:pt x="47170" y="25490"/>
                </a:lnTo>
                <a:lnTo>
                  <a:pt x="47260" y="25520"/>
                </a:lnTo>
                <a:lnTo>
                  <a:pt x="47560" y="25580"/>
                </a:lnTo>
                <a:lnTo>
                  <a:pt x="47630" y="25620"/>
                </a:lnTo>
                <a:lnTo>
                  <a:pt x="47770" y="25710"/>
                </a:lnTo>
                <a:lnTo>
                  <a:pt x="47830" y="25740"/>
                </a:lnTo>
                <a:lnTo>
                  <a:pt x="48270" y="25900"/>
                </a:lnTo>
                <a:lnTo>
                  <a:pt x="48420" y="25930"/>
                </a:lnTo>
                <a:lnTo>
                  <a:pt x="48580" y="25940"/>
                </a:lnTo>
                <a:lnTo>
                  <a:pt x="48660" y="25930"/>
                </a:lnTo>
                <a:lnTo>
                  <a:pt x="48730" y="25920"/>
                </a:lnTo>
                <a:lnTo>
                  <a:pt x="48800" y="25900"/>
                </a:lnTo>
                <a:lnTo>
                  <a:pt x="48870" y="25860"/>
                </a:lnTo>
                <a:lnTo>
                  <a:pt x="49100" y="25620"/>
                </a:lnTo>
                <a:lnTo>
                  <a:pt x="49170" y="25560"/>
                </a:lnTo>
                <a:lnTo>
                  <a:pt x="49310" y="25550"/>
                </a:lnTo>
                <a:lnTo>
                  <a:pt x="49640" y="25660"/>
                </a:lnTo>
                <a:lnTo>
                  <a:pt x="49760" y="25850"/>
                </a:lnTo>
                <a:lnTo>
                  <a:pt x="49770" y="25920"/>
                </a:lnTo>
                <a:lnTo>
                  <a:pt x="49820" y="26420"/>
                </a:lnTo>
                <a:lnTo>
                  <a:pt x="49890" y="26580"/>
                </a:lnTo>
                <a:lnTo>
                  <a:pt x="49990" y="26690"/>
                </a:lnTo>
                <a:lnTo>
                  <a:pt x="50100" y="26750"/>
                </a:lnTo>
                <a:lnTo>
                  <a:pt x="50320" y="26810"/>
                </a:lnTo>
                <a:lnTo>
                  <a:pt x="50500" y="26820"/>
                </a:lnTo>
                <a:lnTo>
                  <a:pt x="50580" y="26810"/>
                </a:lnTo>
                <a:lnTo>
                  <a:pt x="50640" y="26800"/>
                </a:lnTo>
                <a:lnTo>
                  <a:pt x="50790" y="26750"/>
                </a:lnTo>
                <a:lnTo>
                  <a:pt x="50900" y="26720"/>
                </a:lnTo>
                <a:lnTo>
                  <a:pt x="51000" y="26730"/>
                </a:lnTo>
                <a:lnTo>
                  <a:pt x="51060" y="26840"/>
                </a:lnTo>
                <a:lnTo>
                  <a:pt x="51060" y="26930"/>
                </a:lnTo>
                <a:lnTo>
                  <a:pt x="51250" y="27390"/>
                </a:lnTo>
                <a:lnTo>
                  <a:pt x="51460" y="27750"/>
                </a:lnTo>
                <a:lnTo>
                  <a:pt x="51490" y="27940"/>
                </a:lnTo>
                <a:lnTo>
                  <a:pt x="51420" y="28640"/>
                </a:lnTo>
                <a:lnTo>
                  <a:pt x="51370" y="28910"/>
                </a:lnTo>
                <a:lnTo>
                  <a:pt x="51330" y="29340"/>
                </a:lnTo>
                <a:lnTo>
                  <a:pt x="51380" y="29480"/>
                </a:lnTo>
                <a:lnTo>
                  <a:pt x="51440" y="29560"/>
                </a:lnTo>
                <a:lnTo>
                  <a:pt x="51510" y="29580"/>
                </a:lnTo>
                <a:lnTo>
                  <a:pt x="51660" y="29610"/>
                </a:lnTo>
                <a:lnTo>
                  <a:pt x="52270" y="29640"/>
                </a:lnTo>
                <a:lnTo>
                  <a:pt x="52410" y="29670"/>
                </a:lnTo>
                <a:lnTo>
                  <a:pt x="52540" y="29720"/>
                </a:lnTo>
                <a:lnTo>
                  <a:pt x="53270" y="30110"/>
                </a:lnTo>
                <a:lnTo>
                  <a:pt x="53380" y="30150"/>
                </a:lnTo>
                <a:lnTo>
                  <a:pt x="53480" y="30150"/>
                </a:lnTo>
                <a:lnTo>
                  <a:pt x="53540" y="30120"/>
                </a:lnTo>
                <a:lnTo>
                  <a:pt x="53630" y="30090"/>
                </a:lnTo>
                <a:lnTo>
                  <a:pt x="53700" y="30090"/>
                </a:lnTo>
                <a:lnTo>
                  <a:pt x="53890" y="30170"/>
                </a:lnTo>
                <a:lnTo>
                  <a:pt x="53910" y="30180"/>
                </a:lnTo>
                <a:lnTo>
                  <a:pt x="53880" y="30320"/>
                </a:lnTo>
                <a:lnTo>
                  <a:pt x="53060" y="31490"/>
                </a:lnTo>
                <a:lnTo>
                  <a:pt x="53110" y="31520"/>
                </a:lnTo>
                <a:lnTo>
                  <a:pt x="53140" y="31560"/>
                </a:lnTo>
                <a:lnTo>
                  <a:pt x="53520" y="31220"/>
                </a:lnTo>
                <a:lnTo>
                  <a:pt x="53650" y="31140"/>
                </a:lnTo>
                <a:lnTo>
                  <a:pt x="53680" y="31090"/>
                </a:lnTo>
                <a:lnTo>
                  <a:pt x="53720" y="31020"/>
                </a:lnTo>
                <a:lnTo>
                  <a:pt x="53770" y="30980"/>
                </a:lnTo>
                <a:lnTo>
                  <a:pt x="53930" y="31060"/>
                </a:lnTo>
                <a:lnTo>
                  <a:pt x="54040" y="31070"/>
                </a:lnTo>
                <a:lnTo>
                  <a:pt x="54100" y="31070"/>
                </a:lnTo>
                <a:lnTo>
                  <a:pt x="54120" y="31200"/>
                </a:lnTo>
                <a:lnTo>
                  <a:pt x="54120" y="31750"/>
                </a:lnTo>
                <a:lnTo>
                  <a:pt x="54150" y="31990"/>
                </a:lnTo>
                <a:lnTo>
                  <a:pt x="54450" y="32580"/>
                </a:lnTo>
                <a:lnTo>
                  <a:pt x="54490" y="32800"/>
                </a:lnTo>
                <a:lnTo>
                  <a:pt x="54480" y="32910"/>
                </a:lnTo>
                <a:lnTo>
                  <a:pt x="54460" y="33020"/>
                </a:lnTo>
                <a:lnTo>
                  <a:pt x="54420" y="33130"/>
                </a:lnTo>
                <a:lnTo>
                  <a:pt x="54360" y="33220"/>
                </a:lnTo>
                <a:lnTo>
                  <a:pt x="54330" y="33310"/>
                </a:lnTo>
                <a:lnTo>
                  <a:pt x="54380" y="33410"/>
                </a:lnTo>
                <a:lnTo>
                  <a:pt x="54450" y="33520"/>
                </a:lnTo>
                <a:lnTo>
                  <a:pt x="54490" y="33640"/>
                </a:lnTo>
                <a:lnTo>
                  <a:pt x="54310" y="35290"/>
                </a:lnTo>
                <a:lnTo>
                  <a:pt x="54320" y="35540"/>
                </a:lnTo>
                <a:lnTo>
                  <a:pt x="54450" y="35840"/>
                </a:lnTo>
                <a:lnTo>
                  <a:pt x="54490" y="35970"/>
                </a:lnTo>
                <a:lnTo>
                  <a:pt x="54490" y="36980"/>
                </a:lnTo>
                <a:lnTo>
                  <a:pt x="54450" y="37280"/>
                </a:lnTo>
                <a:lnTo>
                  <a:pt x="54290" y="37510"/>
                </a:lnTo>
                <a:lnTo>
                  <a:pt x="53980" y="38160"/>
                </a:lnTo>
                <a:lnTo>
                  <a:pt x="53930" y="38440"/>
                </a:lnTo>
                <a:lnTo>
                  <a:pt x="53980" y="39220"/>
                </a:lnTo>
                <a:lnTo>
                  <a:pt x="53900" y="40010"/>
                </a:lnTo>
                <a:lnTo>
                  <a:pt x="53910" y="40860"/>
                </a:lnTo>
                <a:lnTo>
                  <a:pt x="53840" y="41380"/>
                </a:lnTo>
                <a:lnTo>
                  <a:pt x="53700" y="41880"/>
                </a:lnTo>
                <a:lnTo>
                  <a:pt x="53470" y="42390"/>
                </a:lnTo>
                <a:lnTo>
                  <a:pt x="53190" y="42930"/>
                </a:lnTo>
                <a:lnTo>
                  <a:pt x="52980" y="43150"/>
                </a:lnTo>
                <a:lnTo>
                  <a:pt x="52690" y="43240"/>
                </a:lnTo>
                <a:lnTo>
                  <a:pt x="51620" y="43410"/>
                </a:lnTo>
                <a:lnTo>
                  <a:pt x="51120" y="43430"/>
                </a:lnTo>
                <a:lnTo>
                  <a:pt x="50810" y="42930"/>
                </a:lnTo>
                <a:lnTo>
                  <a:pt x="50740" y="42850"/>
                </a:lnTo>
                <a:lnTo>
                  <a:pt x="50670" y="42790"/>
                </a:lnTo>
                <a:lnTo>
                  <a:pt x="50580" y="42750"/>
                </a:lnTo>
                <a:lnTo>
                  <a:pt x="50480" y="42720"/>
                </a:lnTo>
                <a:lnTo>
                  <a:pt x="50350" y="42700"/>
                </a:lnTo>
                <a:lnTo>
                  <a:pt x="49800" y="42660"/>
                </a:lnTo>
                <a:lnTo>
                  <a:pt x="49710" y="42640"/>
                </a:lnTo>
                <a:lnTo>
                  <a:pt x="49620" y="42590"/>
                </a:lnTo>
                <a:lnTo>
                  <a:pt x="49530" y="42520"/>
                </a:lnTo>
                <a:lnTo>
                  <a:pt x="49210" y="42090"/>
                </a:lnTo>
                <a:lnTo>
                  <a:pt x="49150" y="42040"/>
                </a:lnTo>
                <a:lnTo>
                  <a:pt x="49050" y="42010"/>
                </a:lnTo>
                <a:lnTo>
                  <a:pt x="48930" y="42020"/>
                </a:lnTo>
                <a:lnTo>
                  <a:pt x="48480" y="42210"/>
                </a:lnTo>
                <a:lnTo>
                  <a:pt x="48380" y="42250"/>
                </a:lnTo>
                <a:lnTo>
                  <a:pt x="48260" y="42250"/>
                </a:lnTo>
                <a:lnTo>
                  <a:pt x="48090" y="42220"/>
                </a:lnTo>
                <a:lnTo>
                  <a:pt x="48000" y="42150"/>
                </a:lnTo>
                <a:lnTo>
                  <a:pt x="47950" y="42070"/>
                </a:lnTo>
                <a:lnTo>
                  <a:pt x="47940" y="41980"/>
                </a:lnTo>
                <a:lnTo>
                  <a:pt x="47960" y="41510"/>
                </a:lnTo>
                <a:lnTo>
                  <a:pt x="47940" y="41420"/>
                </a:lnTo>
                <a:lnTo>
                  <a:pt x="47880" y="41350"/>
                </a:lnTo>
                <a:lnTo>
                  <a:pt x="47720" y="41200"/>
                </a:lnTo>
                <a:lnTo>
                  <a:pt x="47640" y="41110"/>
                </a:lnTo>
                <a:lnTo>
                  <a:pt x="47570" y="41020"/>
                </a:lnTo>
                <a:lnTo>
                  <a:pt x="47400" y="40670"/>
                </a:lnTo>
                <a:lnTo>
                  <a:pt x="47340" y="40590"/>
                </a:lnTo>
                <a:lnTo>
                  <a:pt x="47110" y="40360"/>
                </a:lnTo>
                <a:lnTo>
                  <a:pt x="46840" y="40010"/>
                </a:lnTo>
                <a:lnTo>
                  <a:pt x="46760" y="39930"/>
                </a:lnTo>
                <a:lnTo>
                  <a:pt x="46670" y="39850"/>
                </a:lnTo>
                <a:lnTo>
                  <a:pt x="46580" y="39810"/>
                </a:lnTo>
                <a:lnTo>
                  <a:pt x="46480" y="39800"/>
                </a:lnTo>
                <a:lnTo>
                  <a:pt x="46360" y="39820"/>
                </a:lnTo>
                <a:lnTo>
                  <a:pt x="46270" y="39850"/>
                </a:lnTo>
                <a:lnTo>
                  <a:pt x="45820" y="40100"/>
                </a:lnTo>
                <a:lnTo>
                  <a:pt x="45700" y="40210"/>
                </a:lnTo>
                <a:lnTo>
                  <a:pt x="45560" y="40360"/>
                </a:lnTo>
                <a:lnTo>
                  <a:pt x="45330" y="40650"/>
                </a:lnTo>
                <a:lnTo>
                  <a:pt x="45160" y="40950"/>
                </a:lnTo>
                <a:lnTo>
                  <a:pt x="45100" y="41040"/>
                </a:lnTo>
                <a:lnTo>
                  <a:pt x="44990" y="41140"/>
                </a:lnTo>
                <a:lnTo>
                  <a:pt x="44780" y="41260"/>
                </a:lnTo>
                <a:lnTo>
                  <a:pt x="44650" y="41300"/>
                </a:lnTo>
                <a:lnTo>
                  <a:pt x="44530" y="41330"/>
                </a:lnTo>
                <a:lnTo>
                  <a:pt x="44450" y="41330"/>
                </a:lnTo>
                <a:lnTo>
                  <a:pt x="44270" y="41320"/>
                </a:lnTo>
                <a:lnTo>
                  <a:pt x="44080" y="41290"/>
                </a:lnTo>
                <a:lnTo>
                  <a:pt x="43160" y="41010"/>
                </a:lnTo>
                <a:lnTo>
                  <a:pt x="43090" y="41010"/>
                </a:lnTo>
                <a:lnTo>
                  <a:pt x="43040" y="41020"/>
                </a:lnTo>
                <a:lnTo>
                  <a:pt x="42970" y="41060"/>
                </a:lnTo>
                <a:lnTo>
                  <a:pt x="42440" y="41410"/>
                </a:lnTo>
                <a:lnTo>
                  <a:pt x="42090" y="41740"/>
                </a:lnTo>
                <a:lnTo>
                  <a:pt x="42030" y="41820"/>
                </a:lnTo>
                <a:lnTo>
                  <a:pt x="41990" y="41930"/>
                </a:lnTo>
                <a:lnTo>
                  <a:pt x="41990" y="42070"/>
                </a:lnTo>
                <a:lnTo>
                  <a:pt x="42080" y="42530"/>
                </a:lnTo>
                <a:lnTo>
                  <a:pt x="42170" y="43550"/>
                </a:lnTo>
                <a:lnTo>
                  <a:pt x="42040" y="43790"/>
                </a:lnTo>
                <a:lnTo>
                  <a:pt x="41340" y="43850"/>
                </a:lnTo>
                <a:lnTo>
                  <a:pt x="41140" y="43850"/>
                </a:lnTo>
                <a:lnTo>
                  <a:pt x="40030" y="43620"/>
                </a:lnTo>
                <a:lnTo>
                  <a:pt x="39840" y="43630"/>
                </a:lnTo>
                <a:lnTo>
                  <a:pt x="39450" y="43690"/>
                </a:lnTo>
                <a:lnTo>
                  <a:pt x="38910" y="43660"/>
                </a:lnTo>
                <a:lnTo>
                  <a:pt x="38820" y="43660"/>
                </a:lnTo>
                <a:lnTo>
                  <a:pt x="38740" y="43680"/>
                </a:lnTo>
                <a:lnTo>
                  <a:pt x="37940" y="43930"/>
                </a:lnTo>
                <a:lnTo>
                  <a:pt x="37800" y="44000"/>
                </a:lnTo>
                <a:lnTo>
                  <a:pt x="37680" y="44110"/>
                </a:lnTo>
                <a:lnTo>
                  <a:pt x="37570" y="44260"/>
                </a:lnTo>
                <a:lnTo>
                  <a:pt x="37430" y="44540"/>
                </a:lnTo>
                <a:lnTo>
                  <a:pt x="37310" y="44910"/>
                </a:lnTo>
                <a:lnTo>
                  <a:pt x="37090" y="45380"/>
                </a:lnTo>
                <a:lnTo>
                  <a:pt x="37040" y="45550"/>
                </a:lnTo>
                <a:lnTo>
                  <a:pt x="36940" y="45680"/>
                </a:lnTo>
                <a:lnTo>
                  <a:pt x="36770" y="45840"/>
                </a:lnTo>
                <a:lnTo>
                  <a:pt x="36190" y="46290"/>
                </a:lnTo>
                <a:lnTo>
                  <a:pt x="35950" y="46550"/>
                </a:lnTo>
                <a:lnTo>
                  <a:pt x="35840" y="46630"/>
                </a:lnTo>
                <a:lnTo>
                  <a:pt x="35810" y="46600"/>
                </a:lnTo>
                <a:lnTo>
                  <a:pt x="35420" y="45690"/>
                </a:lnTo>
                <a:lnTo>
                  <a:pt x="35320" y="45550"/>
                </a:lnTo>
                <a:lnTo>
                  <a:pt x="34760" y="45750"/>
                </a:lnTo>
                <a:lnTo>
                  <a:pt x="34590" y="45590"/>
                </a:lnTo>
                <a:lnTo>
                  <a:pt x="34470" y="45300"/>
                </a:lnTo>
                <a:lnTo>
                  <a:pt x="34310" y="45250"/>
                </a:lnTo>
                <a:lnTo>
                  <a:pt x="33800" y="45380"/>
                </a:lnTo>
                <a:lnTo>
                  <a:pt x="33570" y="45500"/>
                </a:lnTo>
                <a:lnTo>
                  <a:pt x="33080" y="46000"/>
                </a:lnTo>
                <a:lnTo>
                  <a:pt x="32840" y="46160"/>
                </a:lnTo>
                <a:lnTo>
                  <a:pt x="32570" y="46170"/>
                </a:lnTo>
                <a:lnTo>
                  <a:pt x="32030" y="45980"/>
                </a:lnTo>
                <a:lnTo>
                  <a:pt x="31780" y="45990"/>
                </a:lnTo>
                <a:lnTo>
                  <a:pt x="31680" y="46070"/>
                </a:lnTo>
                <a:lnTo>
                  <a:pt x="31540" y="46310"/>
                </a:lnTo>
                <a:lnTo>
                  <a:pt x="31420" y="46400"/>
                </a:lnTo>
                <a:lnTo>
                  <a:pt x="31330" y="46390"/>
                </a:lnTo>
                <a:lnTo>
                  <a:pt x="31250" y="46330"/>
                </a:lnTo>
                <a:lnTo>
                  <a:pt x="31160" y="46240"/>
                </a:lnTo>
                <a:lnTo>
                  <a:pt x="31070" y="46180"/>
                </a:lnTo>
                <a:lnTo>
                  <a:pt x="30830" y="46130"/>
                </a:lnTo>
                <a:lnTo>
                  <a:pt x="30130" y="46230"/>
                </a:lnTo>
                <a:lnTo>
                  <a:pt x="29950" y="46210"/>
                </a:lnTo>
                <a:lnTo>
                  <a:pt x="29820" y="46140"/>
                </a:lnTo>
                <a:lnTo>
                  <a:pt x="29690" y="46070"/>
                </a:lnTo>
                <a:lnTo>
                  <a:pt x="29540" y="46000"/>
                </a:lnTo>
                <a:lnTo>
                  <a:pt x="29400" y="45970"/>
                </a:lnTo>
                <a:lnTo>
                  <a:pt x="28670" y="45920"/>
                </a:lnTo>
                <a:lnTo>
                  <a:pt x="28400" y="45930"/>
                </a:lnTo>
                <a:lnTo>
                  <a:pt x="27910" y="46040"/>
                </a:lnTo>
                <a:lnTo>
                  <a:pt x="27880" y="46010"/>
                </a:lnTo>
                <a:lnTo>
                  <a:pt x="20030" y="37140"/>
                </a:lnTo>
                <a:lnTo>
                  <a:pt x="19890" y="36980"/>
                </a:lnTo>
                <a:lnTo>
                  <a:pt x="19870" y="36790"/>
                </a:lnTo>
                <a:lnTo>
                  <a:pt x="19920" y="36740"/>
                </a:lnTo>
                <a:lnTo>
                  <a:pt x="19940" y="36730"/>
                </a:lnTo>
                <a:lnTo>
                  <a:pt x="20170" y="36690"/>
                </a:lnTo>
                <a:lnTo>
                  <a:pt x="20320" y="36590"/>
                </a:lnTo>
                <a:lnTo>
                  <a:pt x="20320" y="36520"/>
                </a:lnTo>
                <a:lnTo>
                  <a:pt x="20500" y="36370"/>
                </a:lnTo>
                <a:lnTo>
                  <a:pt x="21000" y="35580"/>
                </a:lnTo>
                <a:lnTo>
                  <a:pt x="21130" y="35480"/>
                </a:lnTo>
                <a:lnTo>
                  <a:pt x="21180" y="35410"/>
                </a:lnTo>
                <a:lnTo>
                  <a:pt x="21220" y="35380"/>
                </a:lnTo>
                <a:lnTo>
                  <a:pt x="21260" y="35340"/>
                </a:lnTo>
                <a:lnTo>
                  <a:pt x="21300" y="35270"/>
                </a:lnTo>
                <a:lnTo>
                  <a:pt x="21330" y="35240"/>
                </a:lnTo>
                <a:lnTo>
                  <a:pt x="21370" y="35210"/>
                </a:lnTo>
                <a:lnTo>
                  <a:pt x="21380" y="35180"/>
                </a:lnTo>
                <a:lnTo>
                  <a:pt x="21390" y="35050"/>
                </a:lnTo>
                <a:lnTo>
                  <a:pt x="21420" y="35000"/>
                </a:lnTo>
                <a:lnTo>
                  <a:pt x="21490" y="34990"/>
                </a:lnTo>
                <a:lnTo>
                  <a:pt x="21620" y="35020"/>
                </a:lnTo>
                <a:lnTo>
                  <a:pt x="21670" y="35020"/>
                </a:lnTo>
                <a:lnTo>
                  <a:pt x="21810" y="34990"/>
                </a:lnTo>
                <a:lnTo>
                  <a:pt x="21880" y="34900"/>
                </a:lnTo>
                <a:lnTo>
                  <a:pt x="21990" y="34830"/>
                </a:lnTo>
                <a:lnTo>
                  <a:pt x="22060" y="34860"/>
                </a:lnTo>
                <a:lnTo>
                  <a:pt x="22110" y="34920"/>
                </a:lnTo>
                <a:lnTo>
                  <a:pt x="22200" y="34950"/>
                </a:lnTo>
                <a:lnTo>
                  <a:pt x="22260" y="34910"/>
                </a:lnTo>
                <a:lnTo>
                  <a:pt x="22300" y="34830"/>
                </a:lnTo>
                <a:lnTo>
                  <a:pt x="22330" y="34780"/>
                </a:lnTo>
                <a:lnTo>
                  <a:pt x="22450" y="34790"/>
                </a:lnTo>
                <a:lnTo>
                  <a:pt x="22480" y="34790"/>
                </a:lnTo>
                <a:lnTo>
                  <a:pt x="22530" y="34670"/>
                </a:lnTo>
                <a:lnTo>
                  <a:pt x="22600" y="34450"/>
                </a:lnTo>
                <a:lnTo>
                  <a:pt x="22610" y="34350"/>
                </a:lnTo>
                <a:lnTo>
                  <a:pt x="22580" y="34180"/>
                </a:lnTo>
                <a:lnTo>
                  <a:pt x="22580" y="34080"/>
                </a:lnTo>
                <a:lnTo>
                  <a:pt x="22600" y="34050"/>
                </a:lnTo>
                <a:lnTo>
                  <a:pt x="22670" y="33970"/>
                </a:lnTo>
                <a:lnTo>
                  <a:pt x="22810" y="33970"/>
                </a:lnTo>
                <a:lnTo>
                  <a:pt x="22960" y="33960"/>
                </a:lnTo>
                <a:lnTo>
                  <a:pt x="23160" y="34010"/>
                </a:lnTo>
                <a:lnTo>
                  <a:pt x="23240" y="34010"/>
                </a:lnTo>
                <a:lnTo>
                  <a:pt x="23300" y="33940"/>
                </a:lnTo>
                <a:lnTo>
                  <a:pt x="23350" y="33910"/>
                </a:lnTo>
                <a:lnTo>
                  <a:pt x="23380" y="33890"/>
                </a:lnTo>
                <a:lnTo>
                  <a:pt x="23360" y="33810"/>
                </a:lnTo>
                <a:lnTo>
                  <a:pt x="23340" y="33750"/>
                </a:lnTo>
                <a:lnTo>
                  <a:pt x="23330" y="33710"/>
                </a:lnTo>
                <a:lnTo>
                  <a:pt x="23270" y="33690"/>
                </a:lnTo>
                <a:lnTo>
                  <a:pt x="23220" y="33620"/>
                </a:lnTo>
                <a:lnTo>
                  <a:pt x="23200" y="33590"/>
                </a:lnTo>
                <a:lnTo>
                  <a:pt x="23200" y="33540"/>
                </a:lnTo>
                <a:lnTo>
                  <a:pt x="23270" y="33080"/>
                </a:lnTo>
                <a:lnTo>
                  <a:pt x="23340" y="32990"/>
                </a:lnTo>
                <a:lnTo>
                  <a:pt x="23380" y="32900"/>
                </a:lnTo>
                <a:lnTo>
                  <a:pt x="23310" y="32880"/>
                </a:lnTo>
                <a:lnTo>
                  <a:pt x="23200" y="32850"/>
                </a:lnTo>
                <a:lnTo>
                  <a:pt x="23140" y="32820"/>
                </a:lnTo>
                <a:lnTo>
                  <a:pt x="23130" y="32800"/>
                </a:lnTo>
                <a:lnTo>
                  <a:pt x="23100" y="32750"/>
                </a:lnTo>
                <a:lnTo>
                  <a:pt x="23100" y="32720"/>
                </a:lnTo>
                <a:lnTo>
                  <a:pt x="23070" y="32710"/>
                </a:lnTo>
                <a:lnTo>
                  <a:pt x="22920" y="32620"/>
                </a:lnTo>
                <a:lnTo>
                  <a:pt x="22890" y="32580"/>
                </a:lnTo>
                <a:lnTo>
                  <a:pt x="22840" y="32470"/>
                </a:lnTo>
                <a:lnTo>
                  <a:pt x="22790" y="32330"/>
                </a:lnTo>
                <a:lnTo>
                  <a:pt x="22740" y="32270"/>
                </a:lnTo>
                <a:lnTo>
                  <a:pt x="22700" y="32120"/>
                </a:lnTo>
                <a:lnTo>
                  <a:pt x="22690" y="32110"/>
                </a:lnTo>
                <a:lnTo>
                  <a:pt x="22710" y="32100"/>
                </a:lnTo>
                <a:lnTo>
                  <a:pt x="22780" y="32010"/>
                </a:lnTo>
                <a:lnTo>
                  <a:pt x="22840" y="31880"/>
                </a:lnTo>
                <a:lnTo>
                  <a:pt x="22860" y="31840"/>
                </a:lnTo>
                <a:lnTo>
                  <a:pt x="22890" y="31740"/>
                </a:lnTo>
                <a:lnTo>
                  <a:pt x="22860" y="31670"/>
                </a:lnTo>
                <a:lnTo>
                  <a:pt x="22850" y="31640"/>
                </a:lnTo>
                <a:lnTo>
                  <a:pt x="22850" y="31560"/>
                </a:lnTo>
                <a:lnTo>
                  <a:pt x="22880" y="31560"/>
                </a:lnTo>
                <a:lnTo>
                  <a:pt x="22900" y="31510"/>
                </a:lnTo>
                <a:lnTo>
                  <a:pt x="22850" y="31480"/>
                </a:lnTo>
                <a:lnTo>
                  <a:pt x="22840" y="31430"/>
                </a:lnTo>
                <a:lnTo>
                  <a:pt x="22890" y="31420"/>
                </a:lnTo>
                <a:lnTo>
                  <a:pt x="22910" y="31420"/>
                </a:lnTo>
                <a:lnTo>
                  <a:pt x="22940" y="31420"/>
                </a:lnTo>
                <a:lnTo>
                  <a:pt x="22980" y="31150"/>
                </a:lnTo>
                <a:lnTo>
                  <a:pt x="23050" y="31170"/>
                </a:lnTo>
                <a:lnTo>
                  <a:pt x="23080" y="31050"/>
                </a:lnTo>
                <a:lnTo>
                  <a:pt x="23080" y="30960"/>
                </a:lnTo>
                <a:lnTo>
                  <a:pt x="23040" y="30820"/>
                </a:lnTo>
                <a:lnTo>
                  <a:pt x="23040" y="30740"/>
                </a:lnTo>
                <a:lnTo>
                  <a:pt x="23050" y="30700"/>
                </a:lnTo>
                <a:lnTo>
                  <a:pt x="23020" y="30620"/>
                </a:lnTo>
                <a:lnTo>
                  <a:pt x="22940" y="30570"/>
                </a:lnTo>
                <a:lnTo>
                  <a:pt x="22820" y="30470"/>
                </a:lnTo>
                <a:lnTo>
                  <a:pt x="22760" y="30400"/>
                </a:lnTo>
                <a:lnTo>
                  <a:pt x="22730" y="30360"/>
                </a:lnTo>
                <a:lnTo>
                  <a:pt x="22700" y="30250"/>
                </a:lnTo>
                <a:lnTo>
                  <a:pt x="22700" y="30240"/>
                </a:lnTo>
                <a:lnTo>
                  <a:pt x="22700" y="30210"/>
                </a:lnTo>
                <a:lnTo>
                  <a:pt x="22740" y="30170"/>
                </a:lnTo>
                <a:lnTo>
                  <a:pt x="22810" y="29980"/>
                </a:lnTo>
                <a:lnTo>
                  <a:pt x="22770" y="29840"/>
                </a:lnTo>
                <a:lnTo>
                  <a:pt x="22770" y="29780"/>
                </a:lnTo>
                <a:lnTo>
                  <a:pt x="22750" y="29690"/>
                </a:lnTo>
                <a:lnTo>
                  <a:pt x="22670" y="29610"/>
                </a:lnTo>
                <a:lnTo>
                  <a:pt x="22520" y="29610"/>
                </a:lnTo>
                <a:lnTo>
                  <a:pt x="22450" y="29640"/>
                </a:lnTo>
                <a:lnTo>
                  <a:pt x="22390" y="29590"/>
                </a:lnTo>
                <a:lnTo>
                  <a:pt x="22330" y="29560"/>
                </a:lnTo>
                <a:lnTo>
                  <a:pt x="22280" y="29620"/>
                </a:lnTo>
                <a:lnTo>
                  <a:pt x="22270" y="29660"/>
                </a:lnTo>
                <a:lnTo>
                  <a:pt x="22260" y="29690"/>
                </a:lnTo>
                <a:lnTo>
                  <a:pt x="22200" y="29650"/>
                </a:lnTo>
                <a:lnTo>
                  <a:pt x="22100" y="29550"/>
                </a:lnTo>
                <a:lnTo>
                  <a:pt x="22140" y="29550"/>
                </a:lnTo>
                <a:lnTo>
                  <a:pt x="22180" y="29490"/>
                </a:lnTo>
                <a:lnTo>
                  <a:pt x="22180" y="29450"/>
                </a:lnTo>
                <a:lnTo>
                  <a:pt x="22180" y="29410"/>
                </a:lnTo>
                <a:lnTo>
                  <a:pt x="22120" y="29380"/>
                </a:lnTo>
                <a:lnTo>
                  <a:pt x="22080" y="29320"/>
                </a:lnTo>
                <a:lnTo>
                  <a:pt x="22080" y="29310"/>
                </a:lnTo>
                <a:lnTo>
                  <a:pt x="22080" y="29200"/>
                </a:lnTo>
                <a:lnTo>
                  <a:pt x="22070" y="29190"/>
                </a:lnTo>
                <a:lnTo>
                  <a:pt x="22140" y="28850"/>
                </a:lnTo>
                <a:lnTo>
                  <a:pt x="22160" y="28840"/>
                </a:lnTo>
                <a:lnTo>
                  <a:pt x="22230" y="28850"/>
                </a:lnTo>
                <a:lnTo>
                  <a:pt x="22270" y="28730"/>
                </a:lnTo>
                <a:lnTo>
                  <a:pt x="22290" y="28650"/>
                </a:lnTo>
                <a:lnTo>
                  <a:pt x="22330" y="28560"/>
                </a:lnTo>
                <a:lnTo>
                  <a:pt x="22340" y="28480"/>
                </a:lnTo>
                <a:lnTo>
                  <a:pt x="22350" y="28440"/>
                </a:lnTo>
                <a:lnTo>
                  <a:pt x="22490" y="28400"/>
                </a:lnTo>
                <a:lnTo>
                  <a:pt x="22540" y="28340"/>
                </a:lnTo>
                <a:lnTo>
                  <a:pt x="22530" y="28290"/>
                </a:lnTo>
                <a:lnTo>
                  <a:pt x="22580" y="28230"/>
                </a:lnTo>
                <a:lnTo>
                  <a:pt x="22520" y="28140"/>
                </a:lnTo>
                <a:lnTo>
                  <a:pt x="22500" y="28090"/>
                </a:lnTo>
                <a:lnTo>
                  <a:pt x="22580" y="27940"/>
                </a:lnTo>
                <a:lnTo>
                  <a:pt x="22600" y="27910"/>
                </a:lnTo>
                <a:lnTo>
                  <a:pt x="22600" y="27900"/>
                </a:lnTo>
                <a:lnTo>
                  <a:pt x="22650" y="27870"/>
                </a:lnTo>
                <a:lnTo>
                  <a:pt x="22740" y="27860"/>
                </a:lnTo>
                <a:lnTo>
                  <a:pt x="22770" y="27830"/>
                </a:lnTo>
                <a:lnTo>
                  <a:pt x="22780" y="27820"/>
                </a:lnTo>
                <a:lnTo>
                  <a:pt x="22850" y="27810"/>
                </a:lnTo>
                <a:lnTo>
                  <a:pt x="22870" y="27720"/>
                </a:lnTo>
                <a:lnTo>
                  <a:pt x="22960" y="27680"/>
                </a:lnTo>
                <a:lnTo>
                  <a:pt x="23000" y="27640"/>
                </a:lnTo>
                <a:lnTo>
                  <a:pt x="23000" y="27580"/>
                </a:lnTo>
                <a:lnTo>
                  <a:pt x="23000" y="27490"/>
                </a:lnTo>
                <a:lnTo>
                  <a:pt x="23020" y="27430"/>
                </a:lnTo>
                <a:lnTo>
                  <a:pt x="23220" y="27340"/>
                </a:lnTo>
                <a:lnTo>
                  <a:pt x="23230" y="27330"/>
                </a:lnTo>
                <a:lnTo>
                  <a:pt x="23380" y="27360"/>
                </a:lnTo>
                <a:lnTo>
                  <a:pt x="23530" y="27400"/>
                </a:lnTo>
                <a:lnTo>
                  <a:pt x="23630" y="27460"/>
                </a:lnTo>
                <a:lnTo>
                  <a:pt x="23670" y="27480"/>
                </a:lnTo>
                <a:lnTo>
                  <a:pt x="23720" y="27510"/>
                </a:lnTo>
                <a:lnTo>
                  <a:pt x="23790" y="27470"/>
                </a:lnTo>
                <a:lnTo>
                  <a:pt x="23830" y="27400"/>
                </a:lnTo>
                <a:lnTo>
                  <a:pt x="23860" y="27320"/>
                </a:lnTo>
                <a:lnTo>
                  <a:pt x="23880" y="27280"/>
                </a:lnTo>
                <a:lnTo>
                  <a:pt x="23920" y="27240"/>
                </a:lnTo>
                <a:lnTo>
                  <a:pt x="24010" y="27250"/>
                </a:lnTo>
                <a:lnTo>
                  <a:pt x="24110" y="27270"/>
                </a:lnTo>
                <a:lnTo>
                  <a:pt x="24190" y="27300"/>
                </a:lnTo>
                <a:lnTo>
                  <a:pt x="24390" y="27300"/>
                </a:lnTo>
                <a:lnTo>
                  <a:pt x="24440" y="27300"/>
                </a:lnTo>
                <a:lnTo>
                  <a:pt x="24560" y="27300"/>
                </a:lnTo>
                <a:lnTo>
                  <a:pt x="24690" y="27230"/>
                </a:lnTo>
                <a:lnTo>
                  <a:pt x="24810" y="27210"/>
                </a:lnTo>
                <a:lnTo>
                  <a:pt x="24880" y="27230"/>
                </a:lnTo>
                <a:lnTo>
                  <a:pt x="24970" y="27310"/>
                </a:lnTo>
                <a:lnTo>
                  <a:pt x="25030" y="27370"/>
                </a:lnTo>
                <a:lnTo>
                  <a:pt x="25230" y="27390"/>
                </a:lnTo>
                <a:lnTo>
                  <a:pt x="25400" y="27380"/>
                </a:lnTo>
                <a:lnTo>
                  <a:pt x="25540" y="27280"/>
                </a:lnTo>
                <a:lnTo>
                  <a:pt x="25620" y="27140"/>
                </a:lnTo>
                <a:lnTo>
                  <a:pt x="25640" y="27110"/>
                </a:lnTo>
                <a:lnTo>
                  <a:pt x="25690" y="27080"/>
                </a:lnTo>
                <a:lnTo>
                  <a:pt x="25810" y="26980"/>
                </a:lnTo>
                <a:lnTo>
                  <a:pt x="25920" y="26980"/>
                </a:lnTo>
                <a:lnTo>
                  <a:pt x="25990" y="26940"/>
                </a:lnTo>
                <a:lnTo>
                  <a:pt x="26030" y="26920"/>
                </a:lnTo>
                <a:lnTo>
                  <a:pt x="26070" y="26820"/>
                </a:lnTo>
                <a:lnTo>
                  <a:pt x="26060" y="26740"/>
                </a:lnTo>
                <a:lnTo>
                  <a:pt x="25980" y="26710"/>
                </a:lnTo>
                <a:lnTo>
                  <a:pt x="25890" y="26660"/>
                </a:lnTo>
                <a:lnTo>
                  <a:pt x="25890" y="26610"/>
                </a:lnTo>
                <a:lnTo>
                  <a:pt x="25870" y="26500"/>
                </a:lnTo>
                <a:lnTo>
                  <a:pt x="25770" y="26360"/>
                </a:lnTo>
                <a:lnTo>
                  <a:pt x="25770" y="26330"/>
                </a:lnTo>
                <a:lnTo>
                  <a:pt x="25780" y="26260"/>
                </a:lnTo>
                <a:lnTo>
                  <a:pt x="25810" y="26200"/>
                </a:lnTo>
                <a:lnTo>
                  <a:pt x="25850" y="26150"/>
                </a:lnTo>
                <a:lnTo>
                  <a:pt x="25860" y="26140"/>
                </a:lnTo>
                <a:lnTo>
                  <a:pt x="25950" y="26150"/>
                </a:lnTo>
                <a:lnTo>
                  <a:pt x="26110" y="26200"/>
                </a:lnTo>
                <a:lnTo>
                  <a:pt x="26130" y="26210"/>
                </a:lnTo>
                <a:lnTo>
                  <a:pt x="26320" y="26370"/>
                </a:lnTo>
                <a:lnTo>
                  <a:pt x="26410" y="26430"/>
                </a:lnTo>
                <a:lnTo>
                  <a:pt x="26520" y="26460"/>
                </a:lnTo>
                <a:lnTo>
                  <a:pt x="26610" y="26480"/>
                </a:lnTo>
                <a:lnTo>
                  <a:pt x="26710" y="26490"/>
                </a:lnTo>
                <a:lnTo>
                  <a:pt x="26790" y="26500"/>
                </a:lnTo>
                <a:lnTo>
                  <a:pt x="26830" y="26470"/>
                </a:lnTo>
                <a:lnTo>
                  <a:pt x="27050" y="26420"/>
                </a:lnTo>
                <a:lnTo>
                  <a:pt x="27130" y="26410"/>
                </a:lnTo>
                <a:lnTo>
                  <a:pt x="27240" y="26460"/>
                </a:lnTo>
                <a:lnTo>
                  <a:pt x="27350" y="26530"/>
                </a:lnTo>
                <a:lnTo>
                  <a:pt x="27800" y="26780"/>
                </a:lnTo>
                <a:lnTo>
                  <a:pt x="28000" y="26820"/>
                </a:lnTo>
                <a:lnTo>
                  <a:pt x="28170" y="26870"/>
                </a:lnTo>
                <a:lnTo>
                  <a:pt x="28350" y="26890"/>
                </a:lnTo>
                <a:lnTo>
                  <a:pt x="28600" y="26570"/>
                </a:lnTo>
                <a:lnTo>
                  <a:pt x="28660" y="26470"/>
                </a:lnTo>
                <a:lnTo>
                  <a:pt x="28730" y="26280"/>
                </a:lnTo>
                <a:lnTo>
                  <a:pt x="28830" y="26130"/>
                </a:lnTo>
                <a:lnTo>
                  <a:pt x="28960" y="26020"/>
                </a:lnTo>
                <a:lnTo>
                  <a:pt x="29060" y="25980"/>
                </a:lnTo>
                <a:lnTo>
                  <a:pt x="29260" y="25940"/>
                </a:lnTo>
                <a:lnTo>
                  <a:pt x="29520" y="25870"/>
                </a:lnTo>
                <a:lnTo>
                  <a:pt x="29580" y="25870"/>
                </a:lnTo>
                <a:lnTo>
                  <a:pt x="29760" y="25720"/>
                </a:lnTo>
                <a:lnTo>
                  <a:pt x="29950" y="25680"/>
                </a:lnTo>
                <a:lnTo>
                  <a:pt x="30180" y="25690"/>
                </a:lnTo>
                <a:lnTo>
                  <a:pt x="30350" y="25670"/>
                </a:lnTo>
                <a:lnTo>
                  <a:pt x="30460" y="25550"/>
                </a:lnTo>
                <a:lnTo>
                  <a:pt x="30520" y="25420"/>
                </a:lnTo>
                <a:lnTo>
                  <a:pt x="30550" y="25370"/>
                </a:lnTo>
                <a:lnTo>
                  <a:pt x="30720" y="25360"/>
                </a:lnTo>
                <a:lnTo>
                  <a:pt x="30880" y="25360"/>
                </a:lnTo>
                <a:lnTo>
                  <a:pt x="31060" y="25260"/>
                </a:lnTo>
                <a:lnTo>
                  <a:pt x="31190" y="25130"/>
                </a:lnTo>
                <a:lnTo>
                  <a:pt x="31320" y="24950"/>
                </a:lnTo>
                <a:lnTo>
                  <a:pt x="31380" y="24860"/>
                </a:lnTo>
                <a:lnTo>
                  <a:pt x="31470" y="24790"/>
                </a:lnTo>
                <a:lnTo>
                  <a:pt x="31520" y="24720"/>
                </a:lnTo>
                <a:lnTo>
                  <a:pt x="31690" y="24620"/>
                </a:lnTo>
                <a:lnTo>
                  <a:pt x="31790" y="24610"/>
                </a:lnTo>
                <a:lnTo>
                  <a:pt x="31990" y="24560"/>
                </a:lnTo>
                <a:lnTo>
                  <a:pt x="32050" y="24540"/>
                </a:lnTo>
                <a:lnTo>
                  <a:pt x="32130" y="24530"/>
                </a:lnTo>
                <a:lnTo>
                  <a:pt x="32180" y="24540"/>
                </a:lnTo>
                <a:lnTo>
                  <a:pt x="32240" y="24580"/>
                </a:lnTo>
                <a:lnTo>
                  <a:pt x="32290" y="24630"/>
                </a:lnTo>
                <a:lnTo>
                  <a:pt x="32390" y="24740"/>
                </a:lnTo>
                <a:lnTo>
                  <a:pt x="32430" y="24760"/>
                </a:lnTo>
                <a:lnTo>
                  <a:pt x="32450" y="24730"/>
                </a:lnTo>
                <a:lnTo>
                  <a:pt x="32510" y="24680"/>
                </a:lnTo>
                <a:lnTo>
                  <a:pt x="32530" y="24630"/>
                </a:lnTo>
                <a:lnTo>
                  <a:pt x="32540" y="24570"/>
                </a:lnTo>
                <a:lnTo>
                  <a:pt x="32550" y="24550"/>
                </a:lnTo>
                <a:lnTo>
                  <a:pt x="32580" y="24500"/>
                </a:lnTo>
                <a:lnTo>
                  <a:pt x="32590" y="24480"/>
                </a:lnTo>
                <a:lnTo>
                  <a:pt x="32580" y="24430"/>
                </a:lnTo>
                <a:lnTo>
                  <a:pt x="32590" y="24220"/>
                </a:lnTo>
                <a:lnTo>
                  <a:pt x="32590" y="24140"/>
                </a:lnTo>
                <a:lnTo>
                  <a:pt x="32620" y="24070"/>
                </a:lnTo>
                <a:lnTo>
                  <a:pt x="32620" y="24020"/>
                </a:lnTo>
                <a:lnTo>
                  <a:pt x="32610" y="23960"/>
                </a:lnTo>
                <a:lnTo>
                  <a:pt x="32610" y="23950"/>
                </a:lnTo>
                <a:lnTo>
                  <a:pt x="32610" y="23900"/>
                </a:lnTo>
                <a:lnTo>
                  <a:pt x="32650" y="23860"/>
                </a:lnTo>
                <a:lnTo>
                  <a:pt x="32680" y="23730"/>
                </a:lnTo>
                <a:lnTo>
                  <a:pt x="32710" y="23730"/>
                </a:lnTo>
                <a:lnTo>
                  <a:pt x="32790" y="23710"/>
                </a:lnTo>
                <a:lnTo>
                  <a:pt x="32840" y="23680"/>
                </a:lnTo>
                <a:lnTo>
                  <a:pt x="32860" y="23650"/>
                </a:lnTo>
                <a:lnTo>
                  <a:pt x="32870" y="23620"/>
                </a:lnTo>
                <a:lnTo>
                  <a:pt x="32870" y="23570"/>
                </a:lnTo>
                <a:lnTo>
                  <a:pt x="32870" y="23540"/>
                </a:lnTo>
                <a:lnTo>
                  <a:pt x="32870" y="23520"/>
                </a:lnTo>
                <a:lnTo>
                  <a:pt x="32910" y="23500"/>
                </a:lnTo>
                <a:lnTo>
                  <a:pt x="32920" y="23500"/>
                </a:lnTo>
                <a:lnTo>
                  <a:pt x="32950" y="23470"/>
                </a:lnTo>
                <a:lnTo>
                  <a:pt x="32960" y="23460"/>
                </a:lnTo>
                <a:lnTo>
                  <a:pt x="33080" y="23360"/>
                </a:lnTo>
                <a:lnTo>
                  <a:pt x="33140" y="23270"/>
                </a:lnTo>
                <a:lnTo>
                  <a:pt x="33190" y="23280"/>
                </a:lnTo>
                <a:lnTo>
                  <a:pt x="33220" y="23300"/>
                </a:lnTo>
                <a:lnTo>
                  <a:pt x="33300" y="23300"/>
                </a:lnTo>
                <a:lnTo>
                  <a:pt x="33350" y="23270"/>
                </a:lnTo>
                <a:lnTo>
                  <a:pt x="33400" y="23160"/>
                </a:lnTo>
                <a:lnTo>
                  <a:pt x="33420" y="23100"/>
                </a:lnTo>
                <a:lnTo>
                  <a:pt x="33440" y="23070"/>
                </a:lnTo>
                <a:lnTo>
                  <a:pt x="33470" y="22970"/>
                </a:lnTo>
                <a:lnTo>
                  <a:pt x="33480" y="22810"/>
                </a:lnTo>
                <a:lnTo>
                  <a:pt x="33510" y="22800"/>
                </a:lnTo>
                <a:lnTo>
                  <a:pt x="33540" y="22780"/>
                </a:lnTo>
                <a:lnTo>
                  <a:pt x="33540" y="22740"/>
                </a:lnTo>
                <a:lnTo>
                  <a:pt x="33510" y="22680"/>
                </a:lnTo>
                <a:lnTo>
                  <a:pt x="33520" y="22630"/>
                </a:lnTo>
                <a:lnTo>
                  <a:pt x="33520" y="22600"/>
                </a:lnTo>
                <a:lnTo>
                  <a:pt x="33510" y="22570"/>
                </a:lnTo>
                <a:lnTo>
                  <a:pt x="33500" y="22550"/>
                </a:lnTo>
                <a:lnTo>
                  <a:pt x="33530" y="22510"/>
                </a:lnTo>
                <a:lnTo>
                  <a:pt x="33550" y="22490"/>
                </a:lnTo>
                <a:lnTo>
                  <a:pt x="33550" y="22420"/>
                </a:lnTo>
                <a:lnTo>
                  <a:pt x="33520" y="22380"/>
                </a:lnTo>
                <a:lnTo>
                  <a:pt x="33540" y="22340"/>
                </a:lnTo>
                <a:lnTo>
                  <a:pt x="33520" y="22290"/>
                </a:lnTo>
                <a:lnTo>
                  <a:pt x="33450" y="22230"/>
                </a:lnTo>
                <a:lnTo>
                  <a:pt x="33400" y="22220"/>
                </a:lnTo>
                <a:lnTo>
                  <a:pt x="33340" y="22190"/>
                </a:lnTo>
                <a:lnTo>
                  <a:pt x="33300" y="22140"/>
                </a:lnTo>
                <a:lnTo>
                  <a:pt x="33280" y="22110"/>
                </a:lnTo>
                <a:lnTo>
                  <a:pt x="33220" y="22090"/>
                </a:lnTo>
                <a:lnTo>
                  <a:pt x="33160" y="22060"/>
                </a:lnTo>
                <a:lnTo>
                  <a:pt x="33120" y="22000"/>
                </a:lnTo>
                <a:lnTo>
                  <a:pt x="33090" y="21980"/>
                </a:lnTo>
                <a:lnTo>
                  <a:pt x="33060" y="21950"/>
                </a:lnTo>
                <a:lnTo>
                  <a:pt x="33010" y="21940"/>
                </a:lnTo>
                <a:lnTo>
                  <a:pt x="32950" y="21930"/>
                </a:lnTo>
                <a:lnTo>
                  <a:pt x="32930" y="21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Potaro-Siparu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020" y="53050"/>
                </a:moveTo>
                <a:lnTo>
                  <a:pt x="57890" y="53520"/>
                </a:lnTo>
                <a:lnTo>
                  <a:pt x="56840" y="55350"/>
                </a:lnTo>
                <a:lnTo>
                  <a:pt x="56630" y="56170"/>
                </a:lnTo>
                <a:lnTo>
                  <a:pt x="56130" y="57510"/>
                </a:lnTo>
                <a:lnTo>
                  <a:pt x="56090" y="57770"/>
                </a:lnTo>
                <a:lnTo>
                  <a:pt x="55520" y="57530"/>
                </a:lnTo>
                <a:lnTo>
                  <a:pt x="55140" y="57370"/>
                </a:lnTo>
                <a:lnTo>
                  <a:pt x="54950" y="57320"/>
                </a:lnTo>
                <a:lnTo>
                  <a:pt x="54850" y="57310"/>
                </a:lnTo>
                <a:lnTo>
                  <a:pt x="54750" y="57310"/>
                </a:lnTo>
                <a:lnTo>
                  <a:pt x="54560" y="57340"/>
                </a:lnTo>
                <a:lnTo>
                  <a:pt x="54460" y="57360"/>
                </a:lnTo>
                <a:lnTo>
                  <a:pt x="54150" y="57500"/>
                </a:lnTo>
                <a:lnTo>
                  <a:pt x="53890" y="57660"/>
                </a:lnTo>
                <a:lnTo>
                  <a:pt x="53720" y="57810"/>
                </a:lnTo>
                <a:lnTo>
                  <a:pt x="53530" y="58020"/>
                </a:lnTo>
                <a:lnTo>
                  <a:pt x="53280" y="58440"/>
                </a:lnTo>
                <a:lnTo>
                  <a:pt x="53220" y="58530"/>
                </a:lnTo>
                <a:lnTo>
                  <a:pt x="51570" y="59990"/>
                </a:lnTo>
                <a:lnTo>
                  <a:pt x="51340" y="60280"/>
                </a:lnTo>
                <a:lnTo>
                  <a:pt x="51010" y="60630"/>
                </a:lnTo>
                <a:lnTo>
                  <a:pt x="50810" y="60780"/>
                </a:lnTo>
                <a:lnTo>
                  <a:pt x="50730" y="60830"/>
                </a:lnTo>
                <a:lnTo>
                  <a:pt x="50680" y="60850"/>
                </a:lnTo>
                <a:lnTo>
                  <a:pt x="50540" y="60870"/>
                </a:lnTo>
                <a:lnTo>
                  <a:pt x="50130" y="60860"/>
                </a:lnTo>
                <a:lnTo>
                  <a:pt x="49960" y="60810"/>
                </a:lnTo>
                <a:lnTo>
                  <a:pt x="49870" y="60750"/>
                </a:lnTo>
                <a:lnTo>
                  <a:pt x="49770" y="60660"/>
                </a:lnTo>
                <a:lnTo>
                  <a:pt x="48930" y="59580"/>
                </a:lnTo>
                <a:lnTo>
                  <a:pt x="48860" y="59440"/>
                </a:lnTo>
                <a:lnTo>
                  <a:pt x="48810" y="59320"/>
                </a:lnTo>
                <a:lnTo>
                  <a:pt x="48750" y="59000"/>
                </a:lnTo>
                <a:lnTo>
                  <a:pt x="48630" y="58720"/>
                </a:lnTo>
                <a:lnTo>
                  <a:pt x="48590" y="58670"/>
                </a:lnTo>
                <a:lnTo>
                  <a:pt x="48530" y="58610"/>
                </a:lnTo>
                <a:lnTo>
                  <a:pt x="48440" y="58580"/>
                </a:lnTo>
                <a:lnTo>
                  <a:pt x="48370" y="58570"/>
                </a:lnTo>
                <a:lnTo>
                  <a:pt x="48290" y="58570"/>
                </a:lnTo>
                <a:lnTo>
                  <a:pt x="48210" y="58590"/>
                </a:lnTo>
                <a:lnTo>
                  <a:pt x="48120" y="58620"/>
                </a:lnTo>
                <a:lnTo>
                  <a:pt x="47570" y="58890"/>
                </a:lnTo>
                <a:lnTo>
                  <a:pt x="47480" y="58920"/>
                </a:lnTo>
                <a:lnTo>
                  <a:pt x="47390" y="58940"/>
                </a:lnTo>
                <a:lnTo>
                  <a:pt x="47310" y="58950"/>
                </a:lnTo>
                <a:lnTo>
                  <a:pt x="47050" y="58910"/>
                </a:lnTo>
                <a:lnTo>
                  <a:pt x="46880" y="58900"/>
                </a:lnTo>
                <a:lnTo>
                  <a:pt x="46150" y="59020"/>
                </a:lnTo>
                <a:lnTo>
                  <a:pt x="44490" y="58960"/>
                </a:lnTo>
                <a:lnTo>
                  <a:pt x="44310" y="58920"/>
                </a:lnTo>
                <a:lnTo>
                  <a:pt x="44130" y="58850"/>
                </a:lnTo>
                <a:lnTo>
                  <a:pt x="43720" y="58660"/>
                </a:lnTo>
                <a:lnTo>
                  <a:pt x="43630" y="58590"/>
                </a:lnTo>
                <a:lnTo>
                  <a:pt x="43540" y="58510"/>
                </a:lnTo>
                <a:lnTo>
                  <a:pt x="43450" y="58400"/>
                </a:lnTo>
                <a:lnTo>
                  <a:pt x="43410" y="58280"/>
                </a:lnTo>
                <a:lnTo>
                  <a:pt x="43400" y="58170"/>
                </a:lnTo>
                <a:lnTo>
                  <a:pt x="43470" y="58010"/>
                </a:lnTo>
                <a:lnTo>
                  <a:pt x="43530" y="57900"/>
                </a:lnTo>
                <a:lnTo>
                  <a:pt x="43680" y="57720"/>
                </a:lnTo>
                <a:lnTo>
                  <a:pt x="43730" y="57620"/>
                </a:lnTo>
                <a:lnTo>
                  <a:pt x="43740" y="57500"/>
                </a:lnTo>
                <a:lnTo>
                  <a:pt x="43640" y="56980"/>
                </a:lnTo>
                <a:lnTo>
                  <a:pt x="43630" y="56450"/>
                </a:lnTo>
                <a:lnTo>
                  <a:pt x="43670" y="56220"/>
                </a:lnTo>
                <a:lnTo>
                  <a:pt x="43740" y="56040"/>
                </a:lnTo>
                <a:lnTo>
                  <a:pt x="43810" y="55960"/>
                </a:lnTo>
                <a:lnTo>
                  <a:pt x="43870" y="55870"/>
                </a:lnTo>
                <a:lnTo>
                  <a:pt x="43870" y="55720"/>
                </a:lnTo>
                <a:lnTo>
                  <a:pt x="43820" y="55520"/>
                </a:lnTo>
                <a:lnTo>
                  <a:pt x="43640" y="55100"/>
                </a:lnTo>
                <a:lnTo>
                  <a:pt x="43580" y="54900"/>
                </a:lnTo>
                <a:lnTo>
                  <a:pt x="43490" y="54690"/>
                </a:lnTo>
                <a:lnTo>
                  <a:pt x="43220" y="54600"/>
                </a:lnTo>
                <a:lnTo>
                  <a:pt x="42960" y="54670"/>
                </a:lnTo>
                <a:lnTo>
                  <a:pt x="42860" y="54710"/>
                </a:lnTo>
                <a:lnTo>
                  <a:pt x="42770" y="54760"/>
                </a:lnTo>
                <a:lnTo>
                  <a:pt x="42670" y="54840"/>
                </a:lnTo>
                <a:lnTo>
                  <a:pt x="42570" y="54930"/>
                </a:lnTo>
                <a:lnTo>
                  <a:pt x="42440" y="55080"/>
                </a:lnTo>
                <a:lnTo>
                  <a:pt x="42360" y="55190"/>
                </a:lnTo>
                <a:lnTo>
                  <a:pt x="41970" y="55990"/>
                </a:lnTo>
                <a:lnTo>
                  <a:pt x="41910" y="56080"/>
                </a:lnTo>
                <a:lnTo>
                  <a:pt x="41830" y="56160"/>
                </a:lnTo>
                <a:lnTo>
                  <a:pt x="41740" y="56230"/>
                </a:lnTo>
                <a:lnTo>
                  <a:pt x="41620" y="56280"/>
                </a:lnTo>
                <a:lnTo>
                  <a:pt x="41370" y="56310"/>
                </a:lnTo>
                <a:lnTo>
                  <a:pt x="40920" y="56270"/>
                </a:lnTo>
                <a:lnTo>
                  <a:pt x="40770" y="56290"/>
                </a:lnTo>
                <a:lnTo>
                  <a:pt x="40780" y="56170"/>
                </a:lnTo>
                <a:lnTo>
                  <a:pt x="40730" y="56130"/>
                </a:lnTo>
                <a:lnTo>
                  <a:pt x="40590" y="56110"/>
                </a:lnTo>
                <a:lnTo>
                  <a:pt x="40450" y="56070"/>
                </a:lnTo>
                <a:lnTo>
                  <a:pt x="40340" y="55970"/>
                </a:lnTo>
                <a:lnTo>
                  <a:pt x="40250" y="55850"/>
                </a:lnTo>
                <a:lnTo>
                  <a:pt x="40150" y="55750"/>
                </a:lnTo>
                <a:lnTo>
                  <a:pt x="39430" y="55340"/>
                </a:lnTo>
                <a:lnTo>
                  <a:pt x="39270" y="55130"/>
                </a:lnTo>
                <a:lnTo>
                  <a:pt x="39170" y="55240"/>
                </a:lnTo>
                <a:lnTo>
                  <a:pt x="39070" y="55270"/>
                </a:lnTo>
                <a:lnTo>
                  <a:pt x="38800" y="55200"/>
                </a:lnTo>
                <a:lnTo>
                  <a:pt x="38750" y="55190"/>
                </a:lnTo>
                <a:lnTo>
                  <a:pt x="38610" y="55190"/>
                </a:lnTo>
                <a:lnTo>
                  <a:pt x="38560" y="55170"/>
                </a:lnTo>
                <a:lnTo>
                  <a:pt x="38510" y="55100"/>
                </a:lnTo>
                <a:lnTo>
                  <a:pt x="38540" y="54940"/>
                </a:lnTo>
                <a:lnTo>
                  <a:pt x="38490" y="54900"/>
                </a:lnTo>
                <a:lnTo>
                  <a:pt x="38330" y="54890"/>
                </a:lnTo>
                <a:lnTo>
                  <a:pt x="38100" y="55010"/>
                </a:lnTo>
                <a:lnTo>
                  <a:pt x="37980" y="55020"/>
                </a:lnTo>
                <a:lnTo>
                  <a:pt x="37920" y="54960"/>
                </a:lnTo>
                <a:lnTo>
                  <a:pt x="37740" y="54730"/>
                </a:lnTo>
                <a:lnTo>
                  <a:pt x="37630" y="54660"/>
                </a:lnTo>
                <a:lnTo>
                  <a:pt x="37510" y="54630"/>
                </a:lnTo>
                <a:lnTo>
                  <a:pt x="37370" y="54630"/>
                </a:lnTo>
                <a:lnTo>
                  <a:pt x="37240" y="54660"/>
                </a:lnTo>
                <a:lnTo>
                  <a:pt x="37190" y="54760"/>
                </a:lnTo>
                <a:lnTo>
                  <a:pt x="37120" y="54840"/>
                </a:lnTo>
                <a:lnTo>
                  <a:pt x="36970" y="54820"/>
                </a:lnTo>
                <a:lnTo>
                  <a:pt x="36680" y="54720"/>
                </a:lnTo>
                <a:lnTo>
                  <a:pt x="36440" y="54760"/>
                </a:lnTo>
                <a:lnTo>
                  <a:pt x="36250" y="54810"/>
                </a:lnTo>
                <a:lnTo>
                  <a:pt x="36120" y="54780"/>
                </a:lnTo>
                <a:lnTo>
                  <a:pt x="36050" y="54550"/>
                </a:lnTo>
                <a:lnTo>
                  <a:pt x="35990" y="54460"/>
                </a:lnTo>
                <a:lnTo>
                  <a:pt x="35850" y="54390"/>
                </a:lnTo>
                <a:lnTo>
                  <a:pt x="35720" y="54390"/>
                </a:lnTo>
                <a:lnTo>
                  <a:pt x="35660" y="54480"/>
                </a:lnTo>
                <a:lnTo>
                  <a:pt x="35630" y="54630"/>
                </a:lnTo>
                <a:lnTo>
                  <a:pt x="35560" y="54680"/>
                </a:lnTo>
                <a:lnTo>
                  <a:pt x="35450" y="54680"/>
                </a:lnTo>
                <a:lnTo>
                  <a:pt x="35300" y="54650"/>
                </a:lnTo>
                <a:lnTo>
                  <a:pt x="35110" y="54550"/>
                </a:lnTo>
                <a:lnTo>
                  <a:pt x="34970" y="54360"/>
                </a:lnTo>
                <a:lnTo>
                  <a:pt x="34910" y="54140"/>
                </a:lnTo>
                <a:lnTo>
                  <a:pt x="34950" y="53900"/>
                </a:lnTo>
                <a:lnTo>
                  <a:pt x="35280" y="53550"/>
                </a:lnTo>
                <a:lnTo>
                  <a:pt x="35380" y="53540"/>
                </a:lnTo>
                <a:lnTo>
                  <a:pt x="35630" y="53530"/>
                </a:lnTo>
                <a:lnTo>
                  <a:pt x="35740" y="53490"/>
                </a:lnTo>
                <a:lnTo>
                  <a:pt x="35860" y="53380"/>
                </a:lnTo>
                <a:lnTo>
                  <a:pt x="35900" y="53270"/>
                </a:lnTo>
                <a:lnTo>
                  <a:pt x="35910" y="53140"/>
                </a:lnTo>
                <a:lnTo>
                  <a:pt x="35940" y="53000"/>
                </a:lnTo>
                <a:lnTo>
                  <a:pt x="36000" y="52860"/>
                </a:lnTo>
                <a:lnTo>
                  <a:pt x="36350" y="52340"/>
                </a:lnTo>
                <a:lnTo>
                  <a:pt x="36460" y="52140"/>
                </a:lnTo>
                <a:lnTo>
                  <a:pt x="36530" y="51930"/>
                </a:lnTo>
                <a:lnTo>
                  <a:pt x="36560" y="51700"/>
                </a:lnTo>
                <a:lnTo>
                  <a:pt x="36510" y="51160"/>
                </a:lnTo>
                <a:lnTo>
                  <a:pt x="36680" y="50610"/>
                </a:lnTo>
                <a:lnTo>
                  <a:pt x="36710" y="49870"/>
                </a:lnTo>
                <a:lnTo>
                  <a:pt x="36800" y="49510"/>
                </a:lnTo>
                <a:lnTo>
                  <a:pt x="36890" y="49290"/>
                </a:lnTo>
                <a:lnTo>
                  <a:pt x="36930" y="49060"/>
                </a:lnTo>
                <a:lnTo>
                  <a:pt x="36940" y="48580"/>
                </a:lnTo>
                <a:lnTo>
                  <a:pt x="37160" y="47840"/>
                </a:lnTo>
                <a:lnTo>
                  <a:pt x="37140" y="47490"/>
                </a:lnTo>
                <a:lnTo>
                  <a:pt x="36800" y="47310"/>
                </a:lnTo>
                <a:lnTo>
                  <a:pt x="36260" y="47000"/>
                </a:lnTo>
                <a:lnTo>
                  <a:pt x="36000" y="46810"/>
                </a:lnTo>
                <a:lnTo>
                  <a:pt x="35840" y="46630"/>
                </a:lnTo>
                <a:lnTo>
                  <a:pt x="35950" y="46550"/>
                </a:lnTo>
                <a:lnTo>
                  <a:pt x="36190" y="46290"/>
                </a:lnTo>
                <a:lnTo>
                  <a:pt x="36770" y="45840"/>
                </a:lnTo>
                <a:lnTo>
                  <a:pt x="36940" y="45680"/>
                </a:lnTo>
                <a:lnTo>
                  <a:pt x="37040" y="45550"/>
                </a:lnTo>
                <a:lnTo>
                  <a:pt x="37090" y="45380"/>
                </a:lnTo>
                <a:lnTo>
                  <a:pt x="37310" y="44910"/>
                </a:lnTo>
                <a:lnTo>
                  <a:pt x="37430" y="44540"/>
                </a:lnTo>
                <a:lnTo>
                  <a:pt x="37570" y="44260"/>
                </a:lnTo>
                <a:lnTo>
                  <a:pt x="37680" y="44110"/>
                </a:lnTo>
                <a:lnTo>
                  <a:pt x="37800" y="44000"/>
                </a:lnTo>
                <a:lnTo>
                  <a:pt x="37940" y="43930"/>
                </a:lnTo>
                <a:lnTo>
                  <a:pt x="38740" y="43680"/>
                </a:lnTo>
                <a:lnTo>
                  <a:pt x="38820" y="43660"/>
                </a:lnTo>
                <a:lnTo>
                  <a:pt x="38910" y="43660"/>
                </a:lnTo>
                <a:lnTo>
                  <a:pt x="39450" y="43690"/>
                </a:lnTo>
                <a:lnTo>
                  <a:pt x="39840" y="43630"/>
                </a:lnTo>
                <a:lnTo>
                  <a:pt x="40030" y="43620"/>
                </a:lnTo>
                <a:lnTo>
                  <a:pt x="41140" y="43850"/>
                </a:lnTo>
                <a:lnTo>
                  <a:pt x="41340" y="43850"/>
                </a:lnTo>
                <a:lnTo>
                  <a:pt x="42040" y="43790"/>
                </a:lnTo>
                <a:lnTo>
                  <a:pt x="42170" y="43550"/>
                </a:lnTo>
                <a:lnTo>
                  <a:pt x="42080" y="42530"/>
                </a:lnTo>
                <a:lnTo>
                  <a:pt x="41990" y="42070"/>
                </a:lnTo>
                <a:lnTo>
                  <a:pt x="41990" y="41930"/>
                </a:lnTo>
                <a:lnTo>
                  <a:pt x="42030" y="41820"/>
                </a:lnTo>
                <a:lnTo>
                  <a:pt x="42090" y="41740"/>
                </a:lnTo>
                <a:lnTo>
                  <a:pt x="42440" y="41410"/>
                </a:lnTo>
                <a:lnTo>
                  <a:pt x="42970" y="41060"/>
                </a:lnTo>
                <a:lnTo>
                  <a:pt x="43040" y="41020"/>
                </a:lnTo>
                <a:lnTo>
                  <a:pt x="43090" y="41010"/>
                </a:lnTo>
                <a:lnTo>
                  <a:pt x="43160" y="41010"/>
                </a:lnTo>
                <a:lnTo>
                  <a:pt x="44080" y="41290"/>
                </a:lnTo>
                <a:lnTo>
                  <a:pt x="44270" y="41320"/>
                </a:lnTo>
                <a:lnTo>
                  <a:pt x="44450" y="41330"/>
                </a:lnTo>
                <a:lnTo>
                  <a:pt x="44530" y="41330"/>
                </a:lnTo>
                <a:lnTo>
                  <a:pt x="44650" y="41300"/>
                </a:lnTo>
                <a:lnTo>
                  <a:pt x="44780" y="41260"/>
                </a:lnTo>
                <a:lnTo>
                  <a:pt x="44990" y="41140"/>
                </a:lnTo>
                <a:lnTo>
                  <a:pt x="45100" y="41040"/>
                </a:lnTo>
                <a:lnTo>
                  <a:pt x="45160" y="40950"/>
                </a:lnTo>
                <a:lnTo>
                  <a:pt x="45330" y="40650"/>
                </a:lnTo>
                <a:lnTo>
                  <a:pt x="45560" y="40360"/>
                </a:lnTo>
                <a:lnTo>
                  <a:pt x="45700" y="40210"/>
                </a:lnTo>
                <a:lnTo>
                  <a:pt x="45820" y="40100"/>
                </a:lnTo>
                <a:lnTo>
                  <a:pt x="46270" y="39850"/>
                </a:lnTo>
                <a:lnTo>
                  <a:pt x="46360" y="39820"/>
                </a:lnTo>
                <a:lnTo>
                  <a:pt x="46480" y="39800"/>
                </a:lnTo>
                <a:lnTo>
                  <a:pt x="46580" y="39810"/>
                </a:lnTo>
                <a:lnTo>
                  <a:pt x="46670" y="39850"/>
                </a:lnTo>
                <a:lnTo>
                  <a:pt x="46760" y="39930"/>
                </a:lnTo>
                <a:lnTo>
                  <a:pt x="46840" y="40010"/>
                </a:lnTo>
                <a:lnTo>
                  <a:pt x="47110" y="40360"/>
                </a:lnTo>
                <a:lnTo>
                  <a:pt x="47340" y="40590"/>
                </a:lnTo>
                <a:lnTo>
                  <a:pt x="47400" y="40670"/>
                </a:lnTo>
                <a:lnTo>
                  <a:pt x="47570" y="41020"/>
                </a:lnTo>
                <a:lnTo>
                  <a:pt x="47640" y="41110"/>
                </a:lnTo>
                <a:lnTo>
                  <a:pt x="47720" y="41200"/>
                </a:lnTo>
                <a:lnTo>
                  <a:pt x="47880" y="41350"/>
                </a:lnTo>
                <a:lnTo>
                  <a:pt x="47940" y="41420"/>
                </a:lnTo>
                <a:lnTo>
                  <a:pt x="47960" y="41510"/>
                </a:lnTo>
                <a:lnTo>
                  <a:pt x="47940" y="41980"/>
                </a:lnTo>
                <a:lnTo>
                  <a:pt x="47950" y="42070"/>
                </a:lnTo>
                <a:lnTo>
                  <a:pt x="48000" y="42150"/>
                </a:lnTo>
                <a:lnTo>
                  <a:pt x="48090" y="42220"/>
                </a:lnTo>
                <a:lnTo>
                  <a:pt x="48260" y="42250"/>
                </a:lnTo>
                <a:lnTo>
                  <a:pt x="48380" y="42250"/>
                </a:lnTo>
                <a:lnTo>
                  <a:pt x="48480" y="42210"/>
                </a:lnTo>
                <a:lnTo>
                  <a:pt x="48930" y="42020"/>
                </a:lnTo>
                <a:lnTo>
                  <a:pt x="49050" y="42010"/>
                </a:lnTo>
                <a:lnTo>
                  <a:pt x="49150" y="42040"/>
                </a:lnTo>
                <a:lnTo>
                  <a:pt x="49210" y="42090"/>
                </a:lnTo>
                <a:lnTo>
                  <a:pt x="49530" y="42520"/>
                </a:lnTo>
                <a:lnTo>
                  <a:pt x="49620" y="42590"/>
                </a:lnTo>
                <a:lnTo>
                  <a:pt x="49710" y="42640"/>
                </a:lnTo>
                <a:lnTo>
                  <a:pt x="49800" y="42660"/>
                </a:lnTo>
                <a:lnTo>
                  <a:pt x="50350" y="42700"/>
                </a:lnTo>
                <a:lnTo>
                  <a:pt x="50480" y="42720"/>
                </a:lnTo>
                <a:lnTo>
                  <a:pt x="50580" y="42750"/>
                </a:lnTo>
                <a:lnTo>
                  <a:pt x="50670" y="42790"/>
                </a:lnTo>
                <a:lnTo>
                  <a:pt x="50740" y="42850"/>
                </a:lnTo>
                <a:lnTo>
                  <a:pt x="50810" y="42930"/>
                </a:lnTo>
                <a:lnTo>
                  <a:pt x="51120" y="43430"/>
                </a:lnTo>
                <a:lnTo>
                  <a:pt x="50940" y="43510"/>
                </a:lnTo>
                <a:lnTo>
                  <a:pt x="50850" y="43760"/>
                </a:lnTo>
                <a:lnTo>
                  <a:pt x="50740" y="43960"/>
                </a:lnTo>
                <a:lnTo>
                  <a:pt x="50700" y="44080"/>
                </a:lnTo>
                <a:lnTo>
                  <a:pt x="50690" y="44220"/>
                </a:lnTo>
                <a:lnTo>
                  <a:pt x="50690" y="44330"/>
                </a:lnTo>
                <a:lnTo>
                  <a:pt x="50680" y="44430"/>
                </a:lnTo>
                <a:lnTo>
                  <a:pt x="50620" y="44520"/>
                </a:lnTo>
                <a:lnTo>
                  <a:pt x="51200" y="45390"/>
                </a:lnTo>
                <a:lnTo>
                  <a:pt x="51340" y="45530"/>
                </a:lnTo>
                <a:lnTo>
                  <a:pt x="51410" y="45720"/>
                </a:lnTo>
                <a:lnTo>
                  <a:pt x="51400" y="46610"/>
                </a:lnTo>
                <a:lnTo>
                  <a:pt x="51100" y="48390"/>
                </a:lnTo>
                <a:lnTo>
                  <a:pt x="51130" y="48900"/>
                </a:lnTo>
                <a:lnTo>
                  <a:pt x="51430" y="49680"/>
                </a:lnTo>
                <a:lnTo>
                  <a:pt x="51740" y="51430"/>
                </a:lnTo>
                <a:lnTo>
                  <a:pt x="51900" y="51640"/>
                </a:lnTo>
                <a:lnTo>
                  <a:pt x="52460" y="51480"/>
                </a:lnTo>
                <a:lnTo>
                  <a:pt x="52640" y="51670"/>
                </a:lnTo>
                <a:lnTo>
                  <a:pt x="52820" y="52190"/>
                </a:lnTo>
                <a:lnTo>
                  <a:pt x="53110" y="52600"/>
                </a:lnTo>
                <a:lnTo>
                  <a:pt x="53290" y="52700"/>
                </a:lnTo>
                <a:lnTo>
                  <a:pt x="53350" y="52720"/>
                </a:lnTo>
                <a:lnTo>
                  <a:pt x="53870" y="52890"/>
                </a:lnTo>
                <a:lnTo>
                  <a:pt x="54000" y="52960"/>
                </a:lnTo>
                <a:lnTo>
                  <a:pt x="54090" y="53020"/>
                </a:lnTo>
                <a:lnTo>
                  <a:pt x="54270" y="53130"/>
                </a:lnTo>
                <a:lnTo>
                  <a:pt x="54520" y="53210"/>
                </a:lnTo>
                <a:lnTo>
                  <a:pt x="55090" y="53310"/>
                </a:lnTo>
                <a:lnTo>
                  <a:pt x="56940" y="53290"/>
                </a:lnTo>
                <a:lnTo>
                  <a:pt x="57840" y="53080"/>
                </a:lnTo>
                <a:lnTo>
                  <a:pt x="58020" y="53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Upper Demerara-Berbic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090" y="57770"/>
                </a:moveTo>
                <a:lnTo>
                  <a:pt x="56270" y="58120"/>
                </a:lnTo>
                <a:lnTo>
                  <a:pt x="57010" y="59150"/>
                </a:lnTo>
                <a:lnTo>
                  <a:pt x="57510" y="60860"/>
                </a:lnTo>
                <a:lnTo>
                  <a:pt x="57520" y="60970"/>
                </a:lnTo>
                <a:lnTo>
                  <a:pt x="57510" y="61140"/>
                </a:lnTo>
                <a:lnTo>
                  <a:pt x="57420" y="61490"/>
                </a:lnTo>
                <a:lnTo>
                  <a:pt x="57420" y="61650"/>
                </a:lnTo>
                <a:lnTo>
                  <a:pt x="57450" y="61860"/>
                </a:lnTo>
                <a:lnTo>
                  <a:pt x="57830" y="63450"/>
                </a:lnTo>
                <a:lnTo>
                  <a:pt x="57930" y="63710"/>
                </a:lnTo>
                <a:lnTo>
                  <a:pt x="58020" y="63910"/>
                </a:lnTo>
                <a:lnTo>
                  <a:pt x="59170" y="65610"/>
                </a:lnTo>
                <a:lnTo>
                  <a:pt x="59560" y="66410"/>
                </a:lnTo>
                <a:lnTo>
                  <a:pt x="59630" y="66590"/>
                </a:lnTo>
                <a:lnTo>
                  <a:pt x="59660" y="66870"/>
                </a:lnTo>
                <a:lnTo>
                  <a:pt x="59660" y="67150"/>
                </a:lnTo>
                <a:lnTo>
                  <a:pt x="60080" y="68790"/>
                </a:lnTo>
                <a:lnTo>
                  <a:pt x="60080" y="69020"/>
                </a:lnTo>
                <a:lnTo>
                  <a:pt x="60020" y="69580"/>
                </a:lnTo>
                <a:lnTo>
                  <a:pt x="60050" y="69920"/>
                </a:lnTo>
                <a:lnTo>
                  <a:pt x="60120" y="70270"/>
                </a:lnTo>
                <a:lnTo>
                  <a:pt x="60260" y="70650"/>
                </a:lnTo>
                <a:lnTo>
                  <a:pt x="61550" y="72500"/>
                </a:lnTo>
                <a:lnTo>
                  <a:pt x="62320" y="74330"/>
                </a:lnTo>
                <a:lnTo>
                  <a:pt x="62360" y="74570"/>
                </a:lnTo>
                <a:lnTo>
                  <a:pt x="62320" y="74660"/>
                </a:lnTo>
                <a:lnTo>
                  <a:pt x="61360" y="75960"/>
                </a:lnTo>
                <a:lnTo>
                  <a:pt x="61160" y="76320"/>
                </a:lnTo>
                <a:lnTo>
                  <a:pt x="61140" y="76420"/>
                </a:lnTo>
                <a:lnTo>
                  <a:pt x="61110" y="76590"/>
                </a:lnTo>
                <a:lnTo>
                  <a:pt x="61110" y="76770"/>
                </a:lnTo>
                <a:lnTo>
                  <a:pt x="61240" y="78350"/>
                </a:lnTo>
                <a:lnTo>
                  <a:pt x="61240" y="78720"/>
                </a:lnTo>
                <a:lnTo>
                  <a:pt x="61210" y="78970"/>
                </a:lnTo>
                <a:lnTo>
                  <a:pt x="61160" y="79200"/>
                </a:lnTo>
                <a:lnTo>
                  <a:pt x="61010" y="79620"/>
                </a:lnTo>
                <a:lnTo>
                  <a:pt x="60160" y="81260"/>
                </a:lnTo>
                <a:lnTo>
                  <a:pt x="58210" y="86720"/>
                </a:lnTo>
                <a:lnTo>
                  <a:pt x="57760" y="87570"/>
                </a:lnTo>
                <a:lnTo>
                  <a:pt x="57250" y="88340"/>
                </a:lnTo>
                <a:lnTo>
                  <a:pt x="56630" y="89790"/>
                </a:lnTo>
                <a:lnTo>
                  <a:pt x="56490" y="89990"/>
                </a:lnTo>
                <a:lnTo>
                  <a:pt x="55960" y="90530"/>
                </a:lnTo>
                <a:lnTo>
                  <a:pt x="55530" y="91150"/>
                </a:lnTo>
                <a:lnTo>
                  <a:pt x="55430" y="91430"/>
                </a:lnTo>
                <a:lnTo>
                  <a:pt x="55320" y="92150"/>
                </a:lnTo>
                <a:lnTo>
                  <a:pt x="55330" y="92160"/>
                </a:lnTo>
                <a:lnTo>
                  <a:pt x="55180" y="92350"/>
                </a:lnTo>
                <a:lnTo>
                  <a:pt x="55260" y="92600"/>
                </a:lnTo>
                <a:lnTo>
                  <a:pt x="55500" y="93080"/>
                </a:lnTo>
                <a:lnTo>
                  <a:pt x="55570" y="93340"/>
                </a:lnTo>
                <a:lnTo>
                  <a:pt x="55580" y="93640"/>
                </a:lnTo>
                <a:lnTo>
                  <a:pt x="55500" y="93850"/>
                </a:lnTo>
                <a:lnTo>
                  <a:pt x="55120" y="94450"/>
                </a:lnTo>
                <a:lnTo>
                  <a:pt x="55020" y="94460"/>
                </a:lnTo>
                <a:lnTo>
                  <a:pt x="54920" y="94400"/>
                </a:lnTo>
                <a:lnTo>
                  <a:pt x="54820" y="94370"/>
                </a:lnTo>
                <a:lnTo>
                  <a:pt x="54820" y="94340"/>
                </a:lnTo>
                <a:lnTo>
                  <a:pt x="54780" y="94290"/>
                </a:lnTo>
                <a:lnTo>
                  <a:pt x="54710" y="94240"/>
                </a:lnTo>
                <a:lnTo>
                  <a:pt x="54650" y="94210"/>
                </a:lnTo>
                <a:lnTo>
                  <a:pt x="54600" y="94230"/>
                </a:lnTo>
                <a:lnTo>
                  <a:pt x="54440" y="94350"/>
                </a:lnTo>
                <a:lnTo>
                  <a:pt x="54360" y="94390"/>
                </a:lnTo>
                <a:lnTo>
                  <a:pt x="53110" y="94270"/>
                </a:lnTo>
                <a:lnTo>
                  <a:pt x="52920" y="94280"/>
                </a:lnTo>
                <a:lnTo>
                  <a:pt x="52780" y="94390"/>
                </a:lnTo>
                <a:lnTo>
                  <a:pt x="52440" y="94880"/>
                </a:lnTo>
                <a:lnTo>
                  <a:pt x="52250" y="95100"/>
                </a:lnTo>
                <a:lnTo>
                  <a:pt x="52010" y="95260"/>
                </a:lnTo>
                <a:lnTo>
                  <a:pt x="51720" y="95380"/>
                </a:lnTo>
                <a:lnTo>
                  <a:pt x="51470" y="95440"/>
                </a:lnTo>
                <a:lnTo>
                  <a:pt x="51250" y="95450"/>
                </a:lnTo>
                <a:lnTo>
                  <a:pt x="51030" y="95420"/>
                </a:lnTo>
                <a:lnTo>
                  <a:pt x="50780" y="95310"/>
                </a:lnTo>
                <a:lnTo>
                  <a:pt x="50460" y="95060"/>
                </a:lnTo>
                <a:lnTo>
                  <a:pt x="50360" y="94810"/>
                </a:lnTo>
                <a:lnTo>
                  <a:pt x="50290" y="94540"/>
                </a:lnTo>
                <a:lnTo>
                  <a:pt x="50100" y="94250"/>
                </a:lnTo>
                <a:lnTo>
                  <a:pt x="49870" y="94060"/>
                </a:lnTo>
                <a:lnTo>
                  <a:pt x="49620" y="93930"/>
                </a:lnTo>
                <a:lnTo>
                  <a:pt x="49550" y="93900"/>
                </a:lnTo>
                <a:lnTo>
                  <a:pt x="49070" y="93710"/>
                </a:lnTo>
                <a:lnTo>
                  <a:pt x="47030" y="93350"/>
                </a:lnTo>
                <a:lnTo>
                  <a:pt x="46240" y="93100"/>
                </a:lnTo>
                <a:lnTo>
                  <a:pt x="46020" y="92980"/>
                </a:lnTo>
                <a:lnTo>
                  <a:pt x="45870" y="92770"/>
                </a:lnTo>
                <a:lnTo>
                  <a:pt x="45600" y="92180"/>
                </a:lnTo>
                <a:lnTo>
                  <a:pt x="45500" y="92050"/>
                </a:lnTo>
                <a:lnTo>
                  <a:pt x="45280" y="91920"/>
                </a:lnTo>
                <a:lnTo>
                  <a:pt x="45220" y="91710"/>
                </a:lnTo>
                <a:lnTo>
                  <a:pt x="45200" y="91480"/>
                </a:lnTo>
                <a:lnTo>
                  <a:pt x="45050" y="91290"/>
                </a:lnTo>
                <a:lnTo>
                  <a:pt x="44940" y="91280"/>
                </a:lnTo>
                <a:lnTo>
                  <a:pt x="44690" y="91350"/>
                </a:lnTo>
                <a:lnTo>
                  <a:pt x="44540" y="91310"/>
                </a:lnTo>
                <a:lnTo>
                  <a:pt x="44500" y="91250"/>
                </a:lnTo>
                <a:lnTo>
                  <a:pt x="44410" y="91060"/>
                </a:lnTo>
                <a:lnTo>
                  <a:pt x="44370" y="90990"/>
                </a:lnTo>
                <a:lnTo>
                  <a:pt x="44300" y="90960"/>
                </a:lnTo>
                <a:lnTo>
                  <a:pt x="44150" y="90940"/>
                </a:lnTo>
                <a:lnTo>
                  <a:pt x="44090" y="90920"/>
                </a:lnTo>
                <a:lnTo>
                  <a:pt x="43980" y="90790"/>
                </a:lnTo>
                <a:lnTo>
                  <a:pt x="43740" y="90360"/>
                </a:lnTo>
                <a:lnTo>
                  <a:pt x="43630" y="90230"/>
                </a:lnTo>
                <a:lnTo>
                  <a:pt x="43240" y="89920"/>
                </a:lnTo>
                <a:lnTo>
                  <a:pt x="43040" y="89660"/>
                </a:lnTo>
                <a:lnTo>
                  <a:pt x="42690" y="89100"/>
                </a:lnTo>
                <a:lnTo>
                  <a:pt x="42440" y="88890"/>
                </a:lnTo>
                <a:lnTo>
                  <a:pt x="42180" y="88810"/>
                </a:lnTo>
                <a:lnTo>
                  <a:pt x="41960" y="88830"/>
                </a:lnTo>
                <a:lnTo>
                  <a:pt x="41750" y="88890"/>
                </a:lnTo>
                <a:lnTo>
                  <a:pt x="41500" y="88910"/>
                </a:lnTo>
                <a:lnTo>
                  <a:pt x="41360" y="88870"/>
                </a:lnTo>
                <a:lnTo>
                  <a:pt x="41230" y="88810"/>
                </a:lnTo>
                <a:lnTo>
                  <a:pt x="41120" y="88720"/>
                </a:lnTo>
                <a:lnTo>
                  <a:pt x="40850" y="88430"/>
                </a:lnTo>
                <a:lnTo>
                  <a:pt x="40830" y="88330"/>
                </a:lnTo>
                <a:lnTo>
                  <a:pt x="41030" y="88070"/>
                </a:lnTo>
                <a:lnTo>
                  <a:pt x="41290" y="87570"/>
                </a:lnTo>
                <a:lnTo>
                  <a:pt x="41270" y="87420"/>
                </a:lnTo>
                <a:lnTo>
                  <a:pt x="41240" y="87400"/>
                </a:lnTo>
                <a:lnTo>
                  <a:pt x="41160" y="87420"/>
                </a:lnTo>
                <a:lnTo>
                  <a:pt x="41010" y="87390"/>
                </a:lnTo>
                <a:lnTo>
                  <a:pt x="40550" y="87210"/>
                </a:lnTo>
                <a:lnTo>
                  <a:pt x="40400" y="87200"/>
                </a:lnTo>
                <a:lnTo>
                  <a:pt x="40160" y="87290"/>
                </a:lnTo>
                <a:lnTo>
                  <a:pt x="40010" y="87280"/>
                </a:lnTo>
                <a:lnTo>
                  <a:pt x="39890" y="87150"/>
                </a:lnTo>
                <a:lnTo>
                  <a:pt x="39840" y="86900"/>
                </a:lnTo>
                <a:lnTo>
                  <a:pt x="39820" y="86630"/>
                </a:lnTo>
                <a:lnTo>
                  <a:pt x="39820" y="86430"/>
                </a:lnTo>
                <a:lnTo>
                  <a:pt x="39870" y="86290"/>
                </a:lnTo>
                <a:lnTo>
                  <a:pt x="40020" y="86050"/>
                </a:lnTo>
                <a:lnTo>
                  <a:pt x="40080" y="85920"/>
                </a:lnTo>
                <a:lnTo>
                  <a:pt x="40090" y="85810"/>
                </a:lnTo>
                <a:lnTo>
                  <a:pt x="40060" y="85490"/>
                </a:lnTo>
                <a:lnTo>
                  <a:pt x="40080" y="85380"/>
                </a:lnTo>
                <a:lnTo>
                  <a:pt x="40150" y="85180"/>
                </a:lnTo>
                <a:lnTo>
                  <a:pt x="40160" y="85080"/>
                </a:lnTo>
                <a:lnTo>
                  <a:pt x="40120" y="84950"/>
                </a:lnTo>
                <a:lnTo>
                  <a:pt x="39980" y="84690"/>
                </a:lnTo>
                <a:lnTo>
                  <a:pt x="39970" y="84530"/>
                </a:lnTo>
                <a:lnTo>
                  <a:pt x="40000" y="84400"/>
                </a:lnTo>
                <a:lnTo>
                  <a:pt x="40140" y="84180"/>
                </a:lnTo>
                <a:lnTo>
                  <a:pt x="40180" y="84060"/>
                </a:lnTo>
                <a:lnTo>
                  <a:pt x="40180" y="83930"/>
                </a:lnTo>
                <a:lnTo>
                  <a:pt x="40060" y="83570"/>
                </a:lnTo>
                <a:lnTo>
                  <a:pt x="40050" y="83110"/>
                </a:lnTo>
                <a:lnTo>
                  <a:pt x="40120" y="82630"/>
                </a:lnTo>
                <a:lnTo>
                  <a:pt x="40100" y="82210"/>
                </a:lnTo>
                <a:lnTo>
                  <a:pt x="39840" y="81920"/>
                </a:lnTo>
                <a:lnTo>
                  <a:pt x="39730" y="81890"/>
                </a:lnTo>
                <a:lnTo>
                  <a:pt x="39490" y="81880"/>
                </a:lnTo>
                <a:lnTo>
                  <a:pt x="39370" y="81860"/>
                </a:lnTo>
                <a:lnTo>
                  <a:pt x="39220" y="81780"/>
                </a:lnTo>
                <a:lnTo>
                  <a:pt x="38840" y="81460"/>
                </a:lnTo>
                <a:lnTo>
                  <a:pt x="38360" y="81200"/>
                </a:lnTo>
                <a:lnTo>
                  <a:pt x="38120" y="81040"/>
                </a:lnTo>
                <a:lnTo>
                  <a:pt x="38000" y="80800"/>
                </a:lnTo>
                <a:lnTo>
                  <a:pt x="38020" y="80690"/>
                </a:lnTo>
                <a:lnTo>
                  <a:pt x="38140" y="80480"/>
                </a:lnTo>
                <a:lnTo>
                  <a:pt x="38140" y="80350"/>
                </a:lnTo>
                <a:lnTo>
                  <a:pt x="38110" y="80220"/>
                </a:lnTo>
                <a:lnTo>
                  <a:pt x="38100" y="79950"/>
                </a:lnTo>
                <a:lnTo>
                  <a:pt x="38080" y="79820"/>
                </a:lnTo>
                <a:lnTo>
                  <a:pt x="37720" y="79020"/>
                </a:lnTo>
                <a:lnTo>
                  <a:pt x="37680" y="78780"/>
                </a:lnTo>
                <a:lnTo>
                  <a:pt x="37680" y="78630"/>
                </a:lnTo>
                <a:lnTo>
                  <a:pt x="37660" y="78540"/>
                </a:lnTo>
                <a:lnTo>
                  <a:pt x="37560" y="78330"/>
                </a:lnTo>
                <a:lnTo>
                  <a:pt x="37510" y="78280"/>
                </a:lnTo>
                <a:lnTo>
                  <a:pt x="37350" y="78220"/>
                </a:lnTo>
                <a:lnTo>
                  <a:pt x="37290" y="78170"/>
                </a:lnTo>
                <a:lnTo>
                  <a:pt x="37300" y="78130"/>
                </a:lnTo>
                <a:lnTo>
                  <a:pt x="37360" y="77980"/>
                </a:lnTo>
                <a:lnTo>
                  <a:pt x="37360" y="77920"/>
                </a:lnTo>
                <a:lnTo>
                  <a:pt x="36980" y="77160"/>
                </a:lnTo>
                <a:lnTo>
                  <a:pt x="36930" y="76930"/>
                </a:lnTo>
                <a:lnTo>
                  <a:pt x="37010" y="74920"/>
                </a:lnTo>
                <a:lnTo>
                  <a:pt x="37260" y="73910"/>
                </a:lnTo>
                <a:lnTo>
                  <a:pt x="37300" y="73650"/>
                </a:lnTo>
                <a:lnTo>
                  <a:pt x="37250" y="72950"/>
                </a:lnTo>
                <a:lnTo>
                  <a:pt x="37310" y="72640"/>
                </a:lnTo>
                <a:lnTo>
                  <a:pt x="37430" y="72350"/>
                </a:lnTo>
                <a:lnTo>
                  <a:pt x="37760" y="71810"/>
                </a:lnTo>
                <a:lnTo>
                  <a:pt x="37820" y="71760"/>
                </a:lnTo>
                <a:lnTo>
                  <a:pt x="37910" y="71730"/>
                </a:lnTo>
                <a:lnTo>
                  <a:pt x="37980" y="71690"/>
                </a:lnTo>
                <a:lnTo>
                  <a:pt x="38020" y="71610"/>
                </a:lnTo>
                <a:lnTo>
                  <a:pt x="38000" y="71520"/>
                </a:lnTo>
                <a:lnTo>
                  <a:pt x="37910" y="71390"/>
                </a:lnTo>
                <a:lnTo>
                  <a:pt x="37900" y="71320"/>
                </a:lnTo>
                <a:lnTo>
                  <a:pt x="37930" y="71280"/>
                </a:lnTo>
                <a:lnTo>
                  <a:pt x="38090" y="71260"/>
                </a:lnTo>
                <a:lnTo>
                  <a:pt x="38120" y="71210"/>
                </a:lnTo>
                <a:lnTo>
                  <a:pt x="38090" y="71130"/>
                </a:lnTo>
                <a:lnTo>
                  <a:pt x="37990" y="71020"/>
                </a:lnTo>
                <a:lnTo>
                  <a:pt x="37950" y="70940"/>
                </a:lnTo>
                <a:lnTo>
                  <a:pt x="37960" y="70780"/>
                </a:lnTo>
                <a:lnTo>
                  <a:pt x="38020" y="70680"/>
                </a:lnTo>
                <a:lnTo>
                  <a:pt x="38110" y="70600"/>
                </a:lnTo>
                <a:lnTo>
                  <a:pt x="38190" y="70490"/>
                </a:lnTo>
                <a:lnTo>
                  <a:pt x="38360" y="69940"/>
                </a:lnTo>
                <a:lnTo>
                  <a:pt x="38410" y="69810"/>
                </a:lnTo>
                <a:lnTo>
                  <a:pt x="38730" y="69290"/>
                </a:lnTo>
                <a:lnTo>
                  <a:pt x="38860" y="68870"/>
                </a:lnTo>
                <a:lnTo>
                  <a:pt x="38900" y="68860"/>
                </a:lnTo>
                <a:lnTo>
                  <a:pt x="38970" y="68860"/>
                </a:lnTo>
                <a:lnTo>
                  <a:pt x="39060" y="68840"/>
                </a:lnTo>
                <a:lnTo>
                  <a:pt x="39120" y="68780"/>
                </a:lnTo>
                <a:lnTo>
                  <a:pt x="39130" y="68690"/>
                </a:lnTo>
                <a:lnTo>
                  <a:pt x="39060" y="68530"/>
                </a:lnTo>
                <a:lnTo>
                  <a:pt x="39040" y="68450"/>
                </a:lnTo>
                <a:lnTo>
                  <a:pt x="39090" y="67860"/>
                </a:lnTo>
                <a:lnTo>
                  <a:pt x="38880" y="67930"/>
                </a:lnTo>
                <a:lnTo>
                  <a:pt x="38910" y="67720"/>
                </a:lnTo>
                <a:lnTo>
                  <a:pt x="39130" y="67210"/>
                </a:lnTo>
                <a:lnTo>
                  <a:pt x="39030" y="66890"/>
                </a:lnTo>
                <a:lnTo>
                  <a:pt x="38800" y="66640"/>
                </a:lnTo>
                <a:lnTo>
                  <a:pt x="38610" y="66370"/>
                </a:lnTo>
                <a:lnTo>
                  <a:pt x="38620" y="66010"/>
                </a:lnTo>
                <a:lnTo>
                  <a:pt x="38930" y="65670"/>
                </a:lnTo>
                <a:lnTo>
                  <a:pt x="39930" y="65320"/>
                </a:lnTo>
                <a:lnTo>
                  <a:pt x="40400" y="64880"/>
                </a:lnTo>
                <a:lnTo>
                  <a:pt x="40680" y="64760"/>
                </a:lnTo>
                <a:lnTo>
                  <a:pt x="40790" y="64670"/>
                </a:lnTo>
                <a:lnTo>
                  <a:pt x="40860" y="64530"/>
                </a:lnTo>
                <a:lnTo>
                  <a:pt x="40870" y="64430"/>
                </a:lnTo>
                <a:lnTo>
                  <a:pt x="40850" y="64320"/>
                </a:lnTo>
                <a:lnTo>
                  <a:pt x="40860" y="64170"/>
                </a:lnTo>
                <a:lnTo>
                  <a:pt x="40960" y="63860"/>
                </a:lnTo>
                <a:lnTo>
                  <a:pt x="41120" y="63710"/>
                </a:lnTo>
                <a:lnTo>
                  <a:pt x="41620" y="63480"/>
                </a:lnTo>
                <a:lnTo>
                  <a:pt x="41860" y="63290"/>
                </a:lnTo>
                <a:lnTo>
                  <a:pt x="41900" y="63120"/>
                </a:lnTo>
                <a:lnTo>
                  <a:pt x="41850" y="62920"/>
                </a:lnTo>
                <a:lnTo>
                  <a:pt x="41810" y="62640"/>
                </a:lnTo>
                <a:lnTo>
                  <a:pt x="41890" y="62390"/>
                </a:lnTo>
                <a:lnTo>
                  <a:pt x="42070" y="62100"/>
                </a:lnTo>
                <a:lnTo>
                  <a:pt x="42300" y="61870"/>
                </a:lnTo>
                <a:lnTo>
                  <a:pt x="42520" y="61780"/>
                </a:lnTo>
                <a:lnTo>
                  <a:pt x="42650" y="61760"/>
                </a:lnTo>
                <a:lnTo>
                  <a:pt x="42710" y="61700"/>
                </a:lnTo>
                <a:lnTo>
                  <a:pt x="42730" y="61610"/>
                </a:lnTo>
                <a:lnTo>
                  <a:pt x="42710" y="61480"/>
                </a:lnTo>
                <a:lnTo>
                  <a:pt x="42620" y="61380"/>
                </a:lnTo>
                <a:lnTo>
                  <a:pt x="42470" y="61330"/>
                </a:lnTo>
                <a:lnTo>
                  <a:pt x="42080" y="61270"/>
                </a:lnTo>
                <a:lnTo>
                  <a:pt x="41970" y="61270"/>
                </a:lnTo>
                <a:lnTo>
                  <a:pt x="41890" y="61220"/>
                </a:lnTo>
                <a:lnTo>
                  <a:pt x="41900" y="60910"/>
                </a:lnTo>
                <a:lnTo>
                  <a:pt x="41850" y="60830"/>
                </a:lnTo>
                <a:lnTo>
                  <a:pt x="41770" y="60770"/>
                </a:lnTo>
                <a:lnTo>
                  <a:pt x="41600" y="60460"/>
                </a:lnTo>
                <a:lnTo>
                  <a:pt x="41180" y="60070"/>
                </a:lnTo>
                <a:lnTo>
                  <a:pt x="41070" y="59880"/>
                </a:lnTo>
                <a:lnTo>
                  <a:pt x="41110" y="59590"/>
                </a:lnTo>
                <a:lnTo>
                  <a:pt x="41240" y="59390"/>
                </a:lnTo>
                <a:lnTo>
                  <a:pt x="41280" y="59210"/>
                </a:lnTo>
                <a:lnTo>
                  <a:pt x="41020" y="59010"/>
                </a:lnTo>
                <a:lnTo>
                  <a:pt x="40490" y="58840"/>
                </a:lnTo>
                <a:lnTo>
                  <a:pt x="40290" y="58690"/>
                </a:lnTo>
                <a:lnTo>
                  <a:pt x="40140" y="58370"/>
                </a:lnTo>
                <a:lnTo>
                  <a:pt x="40120" y="58230"/>
                </a:lnTo>
                <a:lnTo>
                  <a:pt x="40120" y="58130"/>
                </a:lnTo>
                <a:lnTo>
                  <a:pt x="40150" y="57910"/>
                </a:lnTo>
                <a:lnTo>
                  <a:pt x="40180" y="57840"/>
                </a:lnTo>
                <a:lnTo>
                  <a:pt x="40290" y="57690"/>
                </a:lnTo>
                <a:lnTo>
                  <a:pt x="40320" y="57610"/>
                </a:lnTo>
                <a:lnTo>
                  <a:pt x="40290" y="57530"/>
                </a:lnTo>
                <a:lnTo>
                  <a:pt x="40170" y="57390"/>
                </a:lnTo>
                <a:lnTo>
                  <a:pt x="40140" y="57330"/>
                </a:lnTo>
                <a:lnTo>
                  <a:pt x="40270" y="57100"/>
                </a:lnTo>
                <a:lnTo>
                  <a:pt x="40690" y="56670"/>
                </a:lnTo>
                <a:lnTo>
                  <a:pt x="40770" y="56380"/>
                </a:lnTo>
                <a:lnTo>
                  <a:pt x="40770" y="56290"/>
                </a:lnTo>
                <a:lnTo>
                  <a:pt x="40920" y="56270"/>
                </a:lnTo>
                <a:lnTo>
                  <a:pt x="41370" y="56310"/>
                </a:lnTo>
                <a:lnTo>
                  <a:pt x="41620" y="56280"/>
                </a:lnTo>
                <a:lnTo>
                  <a:pt x="41740" y="56230"/>
                </a:lnTo>
                <a:lnTo>
                  <a:pt x="41830" y="56160"/>
                </a:lnTo>
                <a:lnTo>
                  <a:pt x="41910" y="56080"/>
                </a:lnTo>
                <a:lnTo>
                  <a:pt x="41970" y="55990"/>
                </a:lnTo>
                <a:lnTo>
                  <a:pt x="42360" y="55190"/>
                </a:lnTo>
                <a:lnTo>
                  <a:pt x="42440" y="55080"/>
                </a:lnTo>
                <a:lnTo>
                  <a:pt x="42570" y="54930"/>
                </a:lnTo>
                <a:lnTo>
                  <a:pt x="42670" y="54840"/>
                </a:lnTo>
                <a:lnTo>
                  <a:pt x="42770" y="54760"/>
                </a:lnTo>
                <a:lnTo>
                  <a:pt x="42860" y="54710"/>
                </a:lnTo>
                <a:lnTo>
                  <a:pt x="42960" y="54670"/>
                </a:lnTo>
                <a:lnTo>
                  <a:pt x="43220" y="54600"/>
                </a:lnTo>
                <a:lnTo>
                  <a:pt x="43490" y="54690"/>
                </a:lnTo>
                <a:lnTo>
                  <a:pt x="43580" y="54900"/>
                </a:lnTo>
                <a:lnTo>
                  <a:pt x="43640" y="55100"/>
                </a:lnTo>
                <a:lnTo>
                  <a:pt x="43820" y="55520"/>
                </a:lnTo>
                <a:lnTo>
                  <a:pt x="43870" y="55720"/>
                </a:lnTo>
                <a:lnTo>
                  <a:pt x="43870" y="55870"/>
                </a:lnTo>
                <a:lnTo>
                  <a:pt x="43810" y="55960"/>
                </a:lnTo>
                <a:lnTo>
                  <a:pt x="43740" y="56040"/>
                </a:lnTo>
                <a:lnTo>
                  <a:pt x="43670" y="56220"/>
                </a:lnTo>
                <a:lnTo>
                  <a:pt x="43630" y="56450"/>
                </a:lnTo>
                <a:lnTo>
                  <a:pt x="43640" y="56980"/>
                </a:lnTo>
                <a:lnTo>
                  <a:pt x="43740" y="57500"/>
                </a:lnTo>
                <a:lnTo>
                  <a:pt x="43730" y="57620"/>
                </a:lnTo>
                <a:lnTo>
                  <a:pt x="43680" y="57720"/>
                </a:lnTo>
                <a:lnTo>
                  <a:pt x="43530" y="57900"/>
                </a:lnTo>
                <a:lnTo>
                  <a:pt x="43470" y="58010"/>
                </a:lnTo>
                <a:lnTo>
                  <a:pt x="43400" y="58170"/>
                </a:lnTo>
                <a:lnTo>
                  <a:pt x="43410" y="58280"/>
                </a:lnTo>
                <a:lnTo>
                  <a:pt x="43450" y="58400"/>
                </a:lnTo>
                <a:lnTo>
                  <a:pt x="43540" y="58510"/>
                </a:lnTo>
                <a:lnTo>
                  <a:pt x="43630" y="58590"/>
                </a:lnTo>
                <a:lnTo>
                  <a:pt x="43720" y="58660"/>
                </a:lnTo>
                <a:lnTo>
                  <a:pt x="44130" y="58850"/>
                </a:lnTo>
                <a:lnTo>
                  <a:pt x="44310" y="58920"/>
                </a:lnTo>
                <a:lnTo>
                  <a:pt x="44490" y="58960"/>
                </a:lnTo>
                <a:lnTo>
                  <a:pt x="46150" y="59020"/>
                </a:lnTo>
                <a:lnTo>
                  <a:pt x="46880" y="58900"/>
                </a:lnTo>
                <a:lnTo>
                  <a:pt x="47050" y="58910"/>
                </a:lnTo>
                <a:lnTo>
                  <a:pt x="47310" y="58950"/>
                </a:lnTo>
                <a:lnTo>
                  <a:pt x="47390" y="58940"/>
                </a:lnTo>
                <a:lnTo>
                  <a:pt x="47480" y="58920"/>
                </a:lnTo>
                <a:lnTo>
                  <a:pt x="47570" y="58890"/>
                </a:lnTo>
                <a:lnTo>
                  <a:pt x="48120" y="58620"/>
                </a:lnTo>
                <a:lnTo>
                  <a:pt x="48210" y="58590"/>
                </a:lnTo>
                <a:lnTo>
                  <a:pt x="48290" y="58570"/>
                </a:lnTo>
                <a:lnTo>
                  <a:pt x="48370" y="58570"/>
                </a:lnTo>
                <a:lnTo>
                  <a:pt x="48440" y="58580"/>
                </a:lnTo>
                <a:lnTo>
                  <a:pt x="48530" y="58610"/>
                </a:lnTo>
                <a:lnTo>
                  <a:pt x="48590" y="58670"/>
                </a:lnTo>
                <a:lnTo>
                  <a:pt x="48630" y="58720"/>
                </a:lnTo>
                <a:lnTo>
                  <a:pt x="48750" y="59000"/>
                </a:lnTo>
                <a:lnTo>
                  <a:pt x="48810" y="59320"/>
                </a:lnTo>
                <a:lnTo>
                  <a:pt x="48860" y="59440"/>
                </a:lnTo>
                <a:lnTo>
                  <a:pt x="48930" y="59580"/>
                </a:lnTo>
                <a:lnTo>
                  <a:pt x="49770" y="60660"/>
                </a:lnTo>
                <a:lnTo>
                  <a:pt x="49870" y="60750"/>
                </a:lnTo>
                <a:lnTo>
                  <a:pt x="49960" y="60810"/>
                </a:lnTo>
                <a:lnTo>
                  <a:pt x="50130" y="60860"/>
                </a:lnTo>
                <a:lnTo>
                  <a:pt x="50540" y="60870"/>
                </a:lnTo>
                <a:lnTo>
                  <a:pt x="50680" y="60850"/>
                </a:lnTo>
                <a:lnTo>
                  <a:pt x="50730" y="60830"/>
                </a:lnTo>
                <a:lnTo>
                  <a:pt x="50810" y="60780"/>
                </a:lnTo>
                <a:lnTo>
                  <a:pt x="51010" y="60630"/>
                </a:lnTo>
                <a:lnTo>
                  <a:pt x="51340" y="60280"/>
                </a:lnTo>
                <a:lnTo>
                  <a:pt x="51570" y="59990"/>
                </a:lnTo>
                <a:lnTo>
                  <a:pt x="53220" y="58530"/>
                </a:lnTo>
                <a:lnTo>
                  <a:pt x="53280" y="58440"/>
                </a:lnTo>
                <a:lnTo>
                  <a:pt x="53530" y="58020"/>
                </a:lnTo>
                <a:lnTo>
                  <a:pt x="53720" y="57810"/>
                </a:lnTo>
                <a:lnTo>
                  <a:pt x="53890" y="57660"/>
                </a:lnTo>
                <a:lnTo>
                  <a:pt x="54150" y="57500"/>
                </a:lnTo>
                <a:lnTo>
                  <a:pt x="54460" y="57360"/>
                </a:lnTo>
                <a:lnTo>
                  <a:pt x="54560" y="57340"/>
                </a:lnTo>
                <a:lnTo>
                  <a:pt x="54750" y="57310"/>
                </a:lnTo>
                <a:lnTo>
                  <a:pt x="54850" y="57310"/>
                </a:lnTo>
                <a:lnTo>
                  <a:pt x="54950" y="57320"/>
                </a:lnTo>
                <a:lnTo>
                  <a:pt x="55140" y="57370"/>
                </a:lnTo>
                <a:lnTo>
                  <a:pt x="55520" y="57530"/>
                </a:lnTo>
                <a:lnTo>
                  <a:pt x="56090" y="57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Barima-Wai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310" y="24050"/>
                </a:moveTo>
                <a:lnTo>
                  <a:pt x="46650" y="23750"/>
                </a:lnTo>
                <a:lnTo>
                  <a:pt x="46100" y="23620"/>
                </a:lnTo>
                <a:lnTo>
                  <a:pt x="46010" y="23620"/>
                </a:lnTo>
                <a:lnTo>
                  <a:pt x="45910" y="23630"/>
                </a:lnTo>
                <a:lnTo>
                  <a:pt x="45770" y="23680"/>
                </a:lnTo>
                <a:lnTo>
                  <a:pt x="45710" y="23740"/>
                </a:lnTo>
                <a:lnTo>
                  <a:pt x="45660" y="23790"/>
                </a:lnTo>
                <a:lnTo>
                  <a:pt x="45640" y="23860"/>
                </a:lnTo>
                <a:lnTo>
                  <a:pt x="45600" y="24090"/>
                </a:lnTo>
                <a:lnTo>
                  <a:pt x="45560" y="24140"/>
                </a:lnTo>
                <a:lnTo>
                  <a:pt x="45410" y="24250"/>
                </a:lnTo>
                <a:lnTo>
                  <a:pt x="45150" y="24460"/>
                </a:lnTo>
                <a:lnTo>
                  <a:pt x="45010" y="24460"/>
                </a:lnTo>
                <a:lnTo>
                  <a:pt x="44840" y="24430"/>
                </a:lnTo>
                <a:lnTo>
                  <a:pt x="44100" y="24190"/>
                </a:lnTo>
                <a:lnTo>
                  <a:pt x="43920" y="24040"/>
                </a:lnTo>
                <a:lnTo>
                  <a:pt x="43840" y="24000"/>
                </a:lnTo>
                <a:lnTo>
                  <a:pt x="43750" y="23980"/>
                </a:lnTo>
                <a:lnTo>
                  <a:pt x="43410" y="24010"/>
                </a:lnTo>
                <a:lnTo>
                  <a:pt x="43310" y="23960"/>
                </a:lnTo>
                <a:lnTo>
                  <a:pt x="43240" y="23910"/>
                </a:lnTo>
                <a:lnTo>
                  <a:pt x="42220" y="22860"/>
                </a:lnTo>
                <a:lnTo>
                  <a:pt x="42140" y="22790"/>
                </a:lnTo>
                <a:lnTo>
                  <a:pt x="42060" y="22750"/>
                </a:lnTo>
                <a:lnTo>
                  <a:pt x="40780" y="22450"/>
                </a:lnTo>
                <a:lnTo>
                  <a:pt x="39000" y="21470"/>
                </a:lnTo>
                <a:lnTo>
                  <a:pt x="38880" y="21460"/>
                </a:lnTo>
                <a:lnTo>
                  <a:pt x="38700" y="21480"/>
                </a:lnTo>
                <a:lnTo>
                  <a:pt x="38330" y="21580"/>
                </a:lnTo>
                <a:lnTo>
                  <a:pt x="38190" y="21650"/>
                </a:lnTo>
                <a:lnTo>
                  <a:pt x="38100" y="21730"/>
                </a:lnTo>
                <a:lnTo>
                  <a:pt x="38080" y="21800"/>
                </a:lnTo>
                <a:lnTo>
                  <a:pt x="38030" y="21950"/>
                </a:lnTo>
                <a:lnTo>
                  <a:pt x="37970" y="22040"/>
                </a:lnTo>
                <a:lnTo>
                  <a:pt x="37800" y="22200"/>
                </a:lnTo>
                <a:lnTo>
                  <a:pt x="37730" y="22280"/>
                </a:lnTo>
                <a:lnTo>
                  <a:pt x="37620" y="22460"/>
                </a:lnTo>
                <a:lnTo>
                  <a:pt x="37540" y="22530"/>
                </a:lnTo>
                <a:lnTo>
                  <a:pt x="37450" y="22590"/>
                </a:lnTo>
                <a:lnTo>
                  <a:pt x="37350" y="22610"/>
                </a:lnTo>
                <a:lnTo>
                  <a:pt x="37230" y="22600"/>
                </a:lnTo>
                <a:lnTo>
                  <a:pt x="36740" y="22420"/>
                </a:lnTo>
                <a:lnTo>
                  <a:pt x="36550" y="22450"/>
                </a:lnTo>
                <a:lnTo>
                  <a:pt x="36450" y="22520"/>
                </a:lnTo>
                <a:lnTo>
                  <a:pt x="36380" y="22590"/>
                </a:lnTo>
                <a:lnTo>
                  <a:pt x="36330" y="22660"/>
                </a:lnTo>
                <a:lnTo>
                  <a:pt x="36270" y="22740"/>
                </a:lnTo>
                <a:lnTo>
                  <a:pt x="36190" y="22820"/>
                </a:lnTo>
                <a:lnTo>
                  <a:pt x="36100" y="22900"/>
                </a:lnTo>
                <a:lnTo>
                  <a:pt x="36020" y="22960"/>
                </a:lnTo>
                <a:lnTo>
                  <a:pt x="35940" y="22990"/>
                </a:lnTo>
                <a:lnTo>
                  <a:pt x="35860" y="23010"/>
                </a:lnTo>
                <a:lnTo>
                  <a:pt x="35420" y="22900"/>
                </a:lnTo>
                <a:lnTo>
                  <a:pt x="35040" y="22720"/>
                </a:lnTo>
                <a:lnTo>
                  <a:pt x="34820" y="22670"/>
                </a:lnTo>
                <a:lnTo>
                  <a:pt x="34680" y="22660"/>
                </a:lnTo>
                <a:lnTo>
                  <a:pt x="34510" y="22720"/>
                </a:lnTo>
                <a:lnTo>
                  <a:pt x="34420" y="22710"/>
                </a:lnTo>
                <a:lnTo>
                  <a:pt x="34320" y="22650"/>
                </a:lnTo>
                <a:lnTo>
                  <a:pt x="34040" y="22370"/>
                </a:lnTo>
                <a:lnTo>
                  <a:pt x="33660" y="22140"/>
                </a:lnTo>
                <a:lnTo>
                  <a:pt x="33220" y="21980"/>
                </a:lnTo>
                <a:lnTo>
                  <a:pt x="33010" y="21920"/>
                </a:lnTo>
                <a:lnTo>
                  <a:pt x="32930" y="21930"/>
                </a:lnTo>
                <a:lnTo>
                  <a:pt x="32890" y="21920"/>
                </a:lnTo>
                <a:lnTo>
                  <a:pt x="32840" y="21910"/>
                </a:lnTo>
                <a:lnTo>
                  <a:pt x="32820" y="21870"/>
                </a:lnTo>
                <a:lnTo>
                  <a:pt x="32810" y="21840"/>
                </a:lnTo>
                <a:lnTo>
                  <a:pt x="32830" y="21820"/>
                </a:lnTo>
                <a:lnTo>
                  <a:pt x="32820" y="21810"/>
                </a:lnTo>
                <a:lnTo>
                  <a:pt x="32810" y="21760"/>
                </a:lnTo>
                <a:lnTo>
                  <a:pt x="32800" y="21760"/>
                </a:lnTo>
                <a:lnTo>
                  <a:pt x="32810" y="21730"/>
                </a:lnTo>
                <a:lnTo>
                  <a:pt x="32730" y="21630"/>
                </a:lnTo>
                <a:lnTo>
                  <a:pt x="32460" y="21530"/>
                </a:lnTo>
                <a:lnTo>
                  <a:pt x="32330" y="21590"/>
                </a:lnTo>
                <a:lnTo>
                  <a:pt x="32130" y="21670"/>
                </a:lnTo>
                <a:lnTo>
                  <a:pt x="31970" y="21650"/>
                </a:lnTo>
                <a:lnTo>
                  <a:pt x="31820" y="21480"/>
                </a:lnTo>
                <a:lnTo>
                  <a:pt x="31710" y="21350"/>
                </a:lnTo>
                <a:lnTo>
                  <a:pt x="31500" y="21240"/>
                </a:lnTo>
                <a:lnTo>
                  <a:pt x="31420" y="21250"/>
                </a:lnTo>
                <a:lnTo>
                  <a:pt x="31340" y="21330"/>
                </a:lnTo>
                <a:lnTo>
                  <a:pt x="31250" y="21430"/>
                </a:lnTo>
                <a:lnTo>
                  <a:pt x="31130" y="21510"/>
                </a:lnTo>
                <a:lnTo>
                  <a:pt x="30980" y="21540"/>
                </a:lnTo>
                <a:lnTo>
                  <a:pt x="30950" y="21530"/>
                </a:lnTo>
                <a:lnTo>
                  <a:pt x="30880" y="21540"/>
                </a:lnTo>
                <a:lnTo>
                  <a:pt x="30860" y="21610"/>
                </a:lnTo>
                <a:lnTo>
                  <a:pt x="30830" y="21620"/>
                </a:lnTo>
                <a:lnTo>
                  <a:pt x="30640" y="21810"/>
                </a:lnTo>
                <a:lnTo>
                  <a:pt x="30390" y="22250"/>
                </a:lnTo>
                <a:lnTo>
                  <a:pt x="30330" y="22170"/>
                </a:lnTo>
                <a:lnTo>
                  <a:pt x="30180" y="21960"/>
                </a:lnTo>
                <a:lnTo>
                  <a:pt x="30050" y="21830"/>
                </a:lnTo>
                <a:lnTo>
                  <a:pt x="29920" y="21730"/>
                </a:lnTo>
                <a:lnTo>
                  <a:pt x="29750" y="21540"/>
                </a:lnTo>
                <a:lnTo>
                  <a:pt x="29700" y="21360"/>
                </a:lnTo>
                <a:lnTo>
                  <a:pt x="29600" y="21300"/>
                </a:lnTo>
                <a:lnTo>
                  <a:pt x="29400" y="21230"/>
                </a:lnTo>
                <a:lnTo>
                  <a:pt x="29280" y="20930"/>
                </a:lnTo>
                <a:lnTo>
                  <a:pt x="29210" y="20630"/>
                </a:lnTo>
                <a:lnTo>
                  <a:pt x="29230" y="20570"/>
                </a:lnTo>
                <a:lnTo>
                  <a:pt x="29280" y="20480"/>
                </a:lnTo>
                <a:lnTo>
                  <a:pt x="29450" y="20360"/>
                </a:lnTo>
                <a:lnTo>
                  <a:pt x="29520" y="20220"/>
                </a:lnTo>
                <a:lnTo>
                  <a:pt x="29540" y="20130"/>
                </a:lnTo>
                <a:lnTo>
                  <a:pt x="29590" y="20050"/>
                </a:lnTo>
                <a:lnTo>
                  <a:pt x="29680" y="20030"/>
                </a:lnTo>
                <a:lnTo>
                  <a:pt x="29740" y="19970"/>
                </a:lnTo>
                <a:lnTo>
                  <a:pt x="29740" y="19870"/>
                </a:lnTo>
                <a:lnTo>
                  <a:pt x="29720" y="19640"/>
                </a:lnTo>
                <a:lnTo>
                  <a:pt x="29610" y="19380"/>
                </a:lnTo>
                <a:lnTo>
                  <a:pt x="29550" y="19230"/>
                </a:lnTo>
                <a:lnTo>
                  <a:pt x="29520" y="19050"/>
                </a:lnTo>
                <a:lnTo>
                  <a:pt x="29410" y="18950"/>
                </a:lnTo>
                <a:lnTo>
                  <a:pt x="29300" y="18820"/>
                </a:lnTo>
                <a:lnTo>
                  <a:pt x="29210" y="18710"/>
                </a:lnTo>
                <a:lnTo>
                  <a:pt x="29150" y="18610"/>
                </a:lnTo>
                <a:lnTo>
                  <a:pt x="29150" y="18470"/>
                </a:lnTo>
                <a:lnTo>
                  <a:pt x="29130" y="18360"/>
                </a:lnTo>
                <a:lnTo>
                  <a:pt x="29100" y="18300"/>
                </a:lnTo>
                <a:lnTo>
                  <a:pt x="28920" y="18180"/>
                </a:lnTo>
                <a:lnTo>
                  <a:pt x="28820" y="18170"/>
                </a:lnTo>
                <a:lnTo>
                  <a:pt x="28740" y="18140"/>
                </a:lnTo>
                <a:lnTo>
                  <a:pt x="28650" y="18030"/>
                </a:lnTo>
                <a:lnTo>
                  <a:pt x="28560" y="18040"/>
                </a:lnTo>
                <a:lnTo>
                  <a:pt x="28440" y="17980"/>
                </a:lnTo>
                <a:lnTo>
                  <a:pt x="28390" y="17780"/>
                </a:lnTo>
                <a:lnTo>
                  <a:pt x="28290" y="17440"/>
                </a:lnTo>
                <a:lnTo>
                  <a:pt x="28250" y="17290"/>
                </a:lnTo>
                <a:lnTo>
                  <a:pt x="28230" y="17200"/>
                </a:lnTo>
                <a:lnTo>
                  <a:pt x="28220" y="17100"/>
                </a:lnTo>
                <a:lnTo>
                  <a:pt x="28300" y="16970"/>
                </a:lnTo>
                <a:lnTo>
                  <a:pt x="28340" y="16960"/>
                </a:lnTo>
                <a:lnTo>
                  <a:pt x="28390" y="16950"/>
                </a:lnTo>
                <a:lnTo>
                  <a:pt x="28410" y="16940"/>
                </a:lnTo>
                <a:lnTo>
                  <a:pt x="28690" y="16850"/>
                </a:lnTo>
                <a:lnTo>
                  <a:pt x="28740" y="16790"/>
                </a:lnTo>
                <a:lnTo>
                  <a:pt x="28790" y="16790"/>
                </a:lnTo>
                <a:lnTo>
                  <a:pt x="28870" y="16790"/>
                </a:lnTo>
                <a:lnTo>
                  <a:pt x="28980" y="16770"/>
                </a:lnTo>
                <a:lnTo>
                  <a:pt x="29090" y="16550"/>
                </a:lnTo>
                <a:lnTo>
                  <a:pt x="29110" y="16450"/>
                </a:lnTo>
                <a:lnTo>
                  <a:pt x="29140" y="16400"/>
                </a:lnTo>
                <a:lnTo>
                  <a:pt x="29220" y="16280"/>
                </a:lnTo>
                <a:lnTo>
                  <a:pt x="29250" y="16070"/>
                </a:lnTo>
                <a:lnTo>
                  <a:pt x="29260" y="16060"/>
                </a:lnTo>
                <a:lnTo>
                  <a:pt x="29430" y="16090"/>
                </a:lnTo>
                <a:lnTo>
                  <a:pt x="29550" y="16010"/>
                </a:lnTo>
                <a:lnTo>
                  <a:pt x="29590" y="15880"/>
                </a:lnTo>
                <a:lnTo>
                  <a:pt x="29670" y="15910"/>
                </a:lnTo>
                <a:lnTo>
                  <a:pt x="29690" y="15900"/>
                </a:lnTo>
                <a:lnTo>
                  <a:pt x="29690" y="15720"/>
                </a:lnTo>
                <a:lnTo>
                  <a:pt x="29680" y="15600"/>
                </a:lnTo>
                <a:lnTo>
                  <a:pt x="29690" y="15450"/>
                </a:lnTo>
                <a:lnTo>
                  <a:pt x="29700" y="15420"/>
                </a:lnTo>
                <a:lnTo>
                  <a:pt x="29750" y="15380"/>
                </a:lnTo>
                <a:lnTo>
                  <a:pt x="29810" y="15340"/>
                </a:lnTo>
                <a:lnTo>
                  <a:pt x="29850" y="15220"/>
                </a:lnTo>
                <a:lnTo>
                  <a:pt x="29910" y="15090"/>
                </a:lnTo>
                <a:lnTo>
                  <a:pt x="29950" y="15020"/>
                </a:lnTo>
                <a:lnTo>
                  <a:pt x="29800" y="14790"/>
                </a:lnTo>
                <a:lnTo>
                  <a:pt x="29870" y="14680"/>
                </a:lnTo>
                <a:lnTo>
                  <a:pt x="29940" y="14640"/>
                </a:lnTo>
                <a:lnTo>
                  <a:pt x="29970" y="14540"/>
                </a:lnTo>
                <a:lnTo>
                  <a:pt x="29970" y="14510"/>
                </a:lnTo>
                <a:lnTo>
                  <a:pt x="30060" y="14410"/>
                </a:lnTo>
                <a:lnTo>
                  <a:pt x="30140" y="14260"/>
                </a:lnTo>
                <a:lnTo>
                  <a:pt x="30150" y="14250"/>
                </a:lnTo>
                <a:lnTo>
                  <a:pt x="30210" y="14180"/>
                </a:lnTo>
                <a:lnTo>
                  <a:pt x="30310" y="13990"/>
                </a:lnTo>
                <a:lnTo>
                  <a:pt x="30350" y="13930"/>
                </a:lnTo>
                <a:lnTo>
                  <a:pt x="30340" y="13910"/>
                </a:lnTo>
                <a:lnTo>
                  <a:pt x="30480" y="13780"/>
                </a:lnTo>
                <a:lnTo>
                  <a:pt x="30750" y="13690"/>
                </a:lnTo>
                <a:lnTo>
                  <a:pt x="31790" y="13710"/>
                </a:lnTo>
                <a:lnTo>
                  <a:pt x="32330" y="13660"/>
                </a:lnTo>
                <a:lnTo>
                  <a:pt x="32440" y="13570"/>
                </a:lnTo>
                <a:lnTo>
                  <a:pt x="32460" y="13600"/>
                </a:lnTo>
                <a:lnTo>
                  <a:pt x="32470" y="13650"/>
                </a:lnTo>
                <a:lnTo>
                  <a:pt x="32470" y="13690"/>
                </a:lnTo>
                <a:lnTo>
                  <a:pt x="32470" y="13720"/>
                </a:lnTo>
                <a:lnTo>
                  <a:pt x="32500" y="13730"/>
                </a:lnTo>
                <a:lnTo>
                  <a:pt x="32520" y="13710"/>
                </a:lnTo>
                <a:lnTo>
                  <a:pt x="32540" y="13680"/>
                </a:lnTo>
                <a:lnTo>
                  <a:pt x="32560" y="13650"/>
                </a:lnTo>
                <a:lnTo>
                  <a:pt x="32580" y="13620"/>
                </a:lnTo>
                <a:lnTo>
                  <a:pt x="32620" y="13590"/>
                </a:lnTo>
                <a:lnTo>
                  <a:pt x="32640" y="13580"/>
                </a:lnTo>
                <a:lnTo>
                  <a:pt x="32660" y="13550"/>
                </a:lnTo>
                <a:lnTo>
                  <a:pt x="32730" y="13490"/>
                </a:lnTo>
                <a:lnTo>
                  <a:pt x="32780" y="13460"/>
                </a:lnTo>
                <a:lnTo>
                  <a:pt x="32800" y="13440"/>
                </a:lnTo>
                <a:lnTo>
                  <a:pt x="32830" y="13440"/>
                </a:lnTo>
                <a:lnTo>
                  <a:pt x="32870" y="13420"/>
                </a:lnTo>
                <a:lnTo>
                  <a:pt x="32880" y="13410"/>
                </a:lnTo>
                <a:lnTo>
                  <a:pt x="32900" y="13350"/>
                </a:lnTo>
                <a:lnTo>
                  <a:pt x="32910" y="13320"/>
                </a:lnTo>
                <a:lnTo>
                  <a:pt x="32940" y="13290"/>
                </a:lnTo>
                <a:lnTo>
                  <a:pt x="32960" y="13270"/>
                </a:lnTo>
                <a:lnTo>
                  <a:pt x="33000" y="13230"/>
                </a:lnTo>
                <a:lnTo>
                  <a:pt x="33040" y="13190"/>
                </a:lnTo>
                <a:lnTo>
                  <a:pt x="33040" y="13150"/>
                </a:lnTo>
                <a:lnTo>
                  <a:pt x="33040" y="13140"/>
                </a:lnTo>
                <a:lnTo>
                  <a:pt x="33070" y="13100"/>
                </a:lnTo>
                <a:lnTo>
                  <a:pt x="33150" y="13090"/>
                </a:lnTo>
                <a:lnTo>
                  <a:pt x="33170" y="13090"/>
                </a:lnTo>
                <a:lnTo>
                  <a:pt x="33240" y="13090"/>
                </a:lnTo>
                <a:lnTo>
                  <a:pt x="33270" y="13060"/>
                </a:lnTo>
                <a:lnTo>
                  <a:pt x="33310" y="13030"/>
                </a:lnTo>
                <a:lnTo>
                  <a:pt x="33340" y="13000"/>
                </a:lnTo>
                <a:lnTo>
                  <a:pt x="33340" y="12960"/>
                </a:lnTo>
                <a:lnTo>
                  <a:pt x="33340" y="12950"/>
                </a:lnTo>
                <a:lnTo>
                  <a:pt x="33370" y="12950"/>
                </a:lnTo>
                <a:lnTo>
                  <a:pt x="33400" y="12940"/>
                </a:lnTo>
                <a:lnTo>
                  <a:pt x="33400" y="12890"/>
                </a:lnTo>
                <a:lnTo>
                  <a:pt x="33430" y="12870"/>
                </a:lnTo>
                <a:lnTo>
                  <a:pt x="33470" y="12850"/>
                </a:lnTo>
                <a:lnTo>
                  <a:pt x="33510" y="12820"/>
                </a:lnTo>
                <a:lnTo>
                  <a:pt x="33590" y="12790"/>
                </a:lnTo>
                <a:lnTo>
                  <a:pt x="33710" y="12760"/>
                </a:lnTo>
                <a:lnTo>
                  <a:pt x="33720" y="12730"/>
                </a:lnTo>
                <a:lnTo>
                  <a:pt x="33750" y="12710"/>
                </a:lnTo>
                <a:lnTo>
                  <a:pt x="33760" y="12700"/>
                </a:lnTo>
                <a:lnTo>
                  <a:pt x="33770" y="12670"/>
                </a:lnTo>
                <a:lnTo>
                  <a:pt x="33770" y="12630"/>
                </a:lnTo>
                <a:lnTo>
                  <a:pt x="33780" y="12610"/>
                </a:lnTo>
                <a:lnTo>
                  <a:pt x="33790" y="12590"/>
                </a:lnTo>
                <a:lnTo>
                  <a:pt x="33830" y="12570"/>
                </a:lnTo>
                <a:lnTo>
                  <a:pt x="33840" y="12540"/>
                </a:lnTo>
                <a:lnTo>
                  <a:pt x="33860" y="12540"/>
                </a:lnTo>
                <a:lnTo>
                  <a:pt x="33890" y="12560"/>
                </a:lnTo>
                <a:lnTo>
                  <a:pt x="33900" y="12560"/>
                </a:lnTo>
                <a:lnTo>
                  <a:pt x="33910" y="12530"/>
                </a:lnTo>
                <a:lnTo>
                  <a:pt x="33920" y="12490"/>
                </a:lnTo>
                <a:lnTo>
                  <a:pt x="33920" y="12460"/>
                </a:lnTo>
                <a:lnTo>
                  <a:pt x="33990" y="12360"/>
                </a:lnTo>
                <a:lnTo>
                  <a:pt x="34010" y="12330"/>
                </a:lnTo>
                <a:lnTo>
                  <a:pt x="34100" y="12300"/>
                </a:lnTo>
                <a:lnTo>
                  <a:pt x="34110" y="12270"/>
                </a:lnTo>
                <a:lnTo>
                  <a:pt x="34100" y="12240"/>
                </a:lnTo>
                <a:lnTo>
                  <a:pt x="34070" y="12240"/>
                </a:lnTo>
                <a:lnTo>
                  <a:pt x="34030" y="12240"/>
                </a:lnTo>
                <a:lnTo>
                  <a:pt x="34020" y="12220"/>
                </a:lnTo>
                <a:lnTo>
                  <a:pt x="34020" y="12190"/>
                </a:lnTo>
                <a:lnTo>
                  <a:pt x="34040" y="12150"/>
                </a:lnTo>
                <a:lnTo>
                  <a:pt x="34070" y="12130"/>
                </a:lnTo>
                <a:lnTo>
                  <a:pt x="34110" y="12110"/>
                </a:lnTo>
                <a:lnTo>
                  <a:pt x="34150" y="12100"/>
                </a:lnTo>
                <a:lnTo>
                  <a:pt x="34170" y="12080"/>
                </a:lnTo>
                <a:lnTo>
                  <a:pt x="34200" y="12040"/>
                </a:lnTo>
                <a:lnTo>
                  <a:pt x="34230" y="12010"/>
                </a:lnTo>
                <a:lnTo>
                  <a:pt x="34260" y="11990"/>
                </a:lnTo>
                <a:lnTo>
                  <a:pt x="34330" y="11960"/>
                </a:lnTo>
                <a:lnTo>
                  <a:pt x="34360" y="11960"/>
                </a:lnTo>
                <a:lnTo>
                  <a:pt x="34400" y="11960"/>
                </a:lnTo>
                <a:lnTo>
                  <a:pt x="34430" y="11960"/>
                </a:lnTo>
                <a:lnTo>
                  <a:pt x="34460" y="11970"/>
                </a:lnTo>
                <a:lnTo>
                  <a:pt x="34480" y="11950"/>
                </a:lnTo>
                <a:lnTo>
                  <a:pt x="34480" y="11930"/>
                </a:lnTo>
                <a:lnTo>
                  <a:pt x="34480" y="11890"/>
                </a:lnTo>
                <a:lnTo>
                  <a:pt x="34480" y="11880"/>
                </a:lnTo>
                <a:lnTo>
                  <a:pt x="34500" y="11870"/>
                </a:lnTo>
                <a:lnTo>
                  <a:pt x="34520" y="11870"/>
                </a:lnTo>
                <a:lnTo>
                  <a:pt x="34550" y="11880"/>
                </a:lnTo>
                <a:lnTo>
                  <a:pt x="34580" y="11900"/>
                </a:lnTo>
                <a:lnTo>
                  <a:pt x="34600" y="11930"/>
                </a:lnTo>
                <a:lnTo>
                  <a:pt x="34640" y="11950"/>
                </a:lnTo>
                <a:lnTo>
                  <a:pt x="34650" y="11920"/>
                </a:lnTo>
                <a:lnTo>
                  <a:pt x="34670" y="11900"/>
                </a:lnTo>
                <a:lnTo>
                  <a:pt x="34680" y="11860"/>
                </a:lnTo>
                <a:lnTo>
                  <a:pt x="34700" y="11830"/>
                </a:lnTo>
                <a:lnTo>
                  <a:pt x="34720" y="11820"/>
                </a:lnTo>
                <a:lnTo>
                  <a:pt x="34770" y="11810"/>
                </a:lnTo>
                <a:lnTo>
                  <a:pt x="34810" y="11790"/>
                </a:lnTo>
                <a:lnTo>
                  <a:pt x="34840" y="11780"/>
                </a:lnTo>
                <a:lnTo>
                  <a:pt x="34900" y="11790"/>
                </a:lnTo>
                <a:lnTo>
                  <a:pt x="34940" y="11800"/>
                </a:lnTo>
                <a:lnTo>
                  <a:pt x="34980" y="11740"/>
                </a:lnTo>
                <a:lnTo>
                  <a:pt x="35030" y="11670"/>
                </a:lnTo>
                <a:lnTo>
                  <a:pt x="35320" y="11430"/>
                </a:lnTo>
                <a:lnTo>
                  <a:pt x="35500" y="11140"/>
                </a:lnTo>
                <a:lnTo>
                  <a:pt x="35520" y="11120"/>
                </a:lnTo>
                <a:lnTo>
                  <a:pt x="35580" y="11120"/>
                </a:lnTo>
                <a:lnTo>
                  <a:pt x="35630" y="11120"/>
                </a:lnTo>
                <a:lnTo>
                  <a:pt x="35690" y="11100"/>
                </a:lnTo>
                <a:lnTo>
                  <a:pt x="35740" y="11080"/>
                </a:lnTo>
                <a:lnTo>
                  <a:pt x="35790" y="11060"/>
                </a:lnTo>
                <a:lnTo>
                  <a:pt x="35850" y="11060"/>
                </a:lnTo>
                <a:lnTo>
                  <a:pt x="35870" y="11090"/>
                </a:lnTo>
                <a:lnTo>
                  <a:pt x="35890" y="11150"/>
                </a:lnTo>
                <a:lnTo>
                  <a:pt x="35920" y="11170"/>
                </a:lnTo>
                <a:lnTo>
                  <a:pt x="35970" y="11170"/>
                </a:lnTo>
                <a:lnTo>
                  <a:pt x="36010" y="11210"/>
                </a:lnTo>
                <a:lnTo>
                  <a:pt x="36080" y="11230"/>
                </a:lnTo>
                <a:lnTo>
                  <a:pt x="36120" y="11250"/>
                </a:lnTo>
                <a:lnTo>
                  <a:pt x="36150" y="11260"/>
                </a:lnTo>
                <a:lnTo>
                  <a:pt x="36200" y="11270"/>
                </a:lnTo>
                <a:lnTo>
                  <a:pt x="36270" y="11250"/>
                </a:lnTo>
                <a:lnTo>
                  <a:pt x="36410" y="11120"/>
                </a:lnTo>
                <a:lnTo>
                  <a:pt x="36550" y="11010"/>
                </a:lnTo>
                <a:lnTo>
                  <a:pt x="36660" y="10870"/>
                </a:lnTo>
                <a:lnTo>
                  <a:pt x="36830" y="10580"/>
                </a:lnTo>
                <a:lnTo>
                  <a:pt x="36860" y="10410"/>
                </a:lnTo>
                <a:lnTo>
                  <a:pt x="36880" y="10170"/>
                </a:lnTo>
                <a:lnTo>
                  <a:pt x="36980" y="9970"/>
                </a:lnTo>
                <a:lnTo>
                  <a:pt x="37100" y="9850"/>
                </a:lnTo>
                <a:lnTo>
                  <a:pt x="36980" y="9650"/>
                </a:lnTo>
                <a:lnTo>
                  <a:pt x="36980" y="9540"/>
                </a:lnTo>
                <a:lnTo>
                  <a:pt x="37050" y="9350"/>
                </a:lnTo>
                <a:lnTo>
                  <a:pt x="37320" y="9140"/>
                </a:lnTo>
                <a:lnTo>
                  <a:pt x="37520" y="9100"/>
                </a:lnTo>
                <a:lnTo>
                  <a:pt x="37560" y="9030"/>
                </a:lnTo>
                <a:lnTo>
                  <a:pt x="37590" y="8930"/>
                </a:lnTo>
                <a:lnTo>
                  <a:pt x="37670" y="8880"/>
                </a:lnTo>
                <a:lnTo>
                  <a:pt x="38290" y="8740"/>
                </a:lnTo>
                <a:lnTo>
                  <a:pt x="38540" y="8730"/>
                </a:lnTo>
                <a:lnTo>
                  <a:pt x="38790" y="8640"/>
                </a:lnTo>
                <a:lnTo>
                  <a:pt x="38850" y="8590"/>
                </a:lnTo>
                <a:lnTo>
                  <a:pt x="38960" y="8570"/>
                </a:lnTo>
                <a:lnTo>
                  <a:pt x="40110" y="8740"/>
                </a:lnTo>
                <a:lnTo>
                  <a:pt x="40110" y="8600"/>
                </a:lnTo>
                <a:lnTo>
                  <a:pt x="40000" y="8290"/>
                </a:lnTo>
                <a:lnTo>
                  <a:pt x="39870" y="8100"/>
                </a:lnTo>
                <a:lnTo>
                  <a:pt x="39740" y="8000"/>
                </a:lnTo>
                <a:lnTo>
                  <a:pt x="39410" y="7730"/>
                </a:lnTo>
                <a:lnTo>
                  <a:pt x="38970" y="7530"/>
                </a:lnTo>
                <a:lnTo>
                  <a:pt x="38710" y="7100"/>
                </a:lnTo>
                <a:lnTo>
                  <a:pt x="37430" y="5660"/>
                </a:lnTo>
                <a:lnTo>
                  <a:pt x="36670" y="4550"/>
                </a:lnTo>
                <a:lnTo>
                  <a:pt x="36920" y="4660"/>
                </a:lnTo>
                <a:lnTo>
                  <a:pt x="37320" y="4920"/>
                </a:lnTo>
                <a:lnTo>
                  <a:pt x="37760" y="5370"/>
                </a:lnTo>
                <a:lnTo>
                  <a:pt x="38460" y="6440"/>
                </a:lnTo>
                <a:lnTo>
                  <a:pt x="38920" y="6890"/>
                </a:lnTo>
                <a:lnTo>
                  <a:pt x="39270" y="7070"/>
                </a:lnTo>
                <a:lnTo>
                  <a:pt x="39870" y="7230"/>
                </a:lnTo>
                <a:lnTo>
                  <a:pt x="40180" y="7390"/>
                </a:lnTo>
                <a:lnTo>
                  <a:pt x="40850" y="7880"/>
                </a:lnTo>
                <a:lnTo>
                  <a:pt x="41210" y="8070"/>
                </a:lnTo>
                <a:lnTo>
                  <a:pt x="41570" y="8150"/>
                </a:lnTo>
                <a:lnTo>
                  <a:pt x="41680" y="8340"/>
                </a:lnTo>
                <a:lnTo>
                  <a:pt x="41710" y="8370"/>
                </a:lnTo>
                <a:lnTo>
                  <a:pt x="41720" y="8470"/>
                </a:lnTo>
                <a:lnTo>
                  <a:pt x="41770" y="8490"/>
                </a:lnTo>
                <a:lnTo>
                  <a:pt x="41850" y="8480"/>
                </a:lnTo>
                <a:lnTo>
                  <a:pt x="42540" y="8620"/>
                </a:lnTo>
                <a:lnTo>
                  <a:pt x="42630" y="8710"/>
                </a:lnTo>
                <a:lnTo>
                  <a:pt x="42790" y="8910"/>
                </a:lnTo>
                <a:lnTo>
                  <a:pt x="43890" y="9850"/>
                </a:lnTo>
                <a:lnTo>
                  <a:pt x="43600" y="9400"/>
                </a:lnTo>
                <a:lnTo>
                  <a:pt x="43170" y="8970"/>
                </a:lnTo>
                <a:lnTo>
                  <a:pt x="42660" y="8630"/>
                </a:lnTo>
                <a:lnTo>
                  <a:pt x="41740" y="8250"/>
                </a:lnTo>
                <a:lnTo>
                  <a:pt x="40610" y="7470"/>
                </a:lnTo>
                <a:lnTo>
                  <a:pt x="39860" y="7060"/>
                </a:lnTo>
                <a:lnTo>
                  <a:pt x="39760" y="6920"/>
                </a:lnTo>
                <a:lnTo>
                  <a:pt x="39610" y="6580"/>
                </a:lnTo>
                <a:lnTo>
                  <a:pt x="39640" y="6420"/>
                </a:lnTo>
                <a:lnTo>
                  <a:pt x="39930" y="6370"/>
                </a:lnTo>
                <a:lnTo>
                  <a:pt x="40130" y="6460"/>
                </a:lnTo>
                <a:lnTo>
                  <a:pt x="40570" y="6810"/>
                </a:lnTo>
                <a:lnTo>
                  <a:pt x="41070" y="6960"/>
                </a:lnTo>
                <a:lnTo>
                  <a:pt x="41310" y="7130"/>
                </a:lnTo>
                <a:lnTo>
                  <a:pt x="41710" y="7470"/>
                </a:lnTo>
                <a:lnTo>
                  <a:pt x="42510" y="7950"/>
                </a:lnTo>
                <a:lnTo>
                  <a:pt x="43640" y="8460"/>
                </a:lnTo>
                <a:lnTo>
                  <a:pt x="44940" y="9400"/>
                </a:lnTo>
                <a:lnTo>
                  <a:pt x="47180" y="10740"/>
                </a:lnTo>
                <a:lnTo>
                  <a:pt x="47920" y="11300"/>
                </a:lnTo>
                <a:lnTo>
                  <a:pt x="48100" y="11470"/>
                </a:lnTo>
                <a:lnTo>
                  <a:pt x="48280" y="11710"/>
                </a:lnTo>
                <a:lnTo>
                  <a:pt x="48950" y="12320"/>
                </a:lnTo>
                <a:lnTo>
                  <a:pt x="50630" y="14210"/>
                </a:lnTo>
                <a:lnTo>
                  <a:pt x="51260" y="14710"/>
                </a:lnTo>
                <a:lnTo>
                  <a:pt x="51610" y="15230"/>
                </a:lnTo>
                <a:lnTo>
                  <a:pt x="51900" y="15620"/>
                </a:lnTo>
                <a:lnTo>
                  <a:pt x="51300" y="16370"/>
                </a:lnTo>
                <a:lnTo>
                  <a:pt x="50840" y="16810"/>
                </a:lnTo>
                <a:lnTo>
                  <a:pt x="50580" y="16970"/>
                </a:lnTo>
                <a:lnTo>
                  <a:pt x="49080" y="17590"/>
                </a:lnTo>
                <a:lnTo>
                  <a:pt x="48900" y="17690"/>
                </a:lnTo>
                <a:lnTo>
                  <a:pt x="48170" y="18450"/>
                </a:lnTo>
                <a:lnTo>
                  <a:pt x="48030" y="18640"/>
                </a:lnTo>
                <a:lnTo>
                  <a:pt x="47950" y="18790"/>
                </a:lnTo>
                <a:lnTo>
                  <a:pt x="47960" y="18880"/>
                </a:lnTo>
                <a:lnTo>
                  <a:pt x="47980" y="18970"/>
                </a:lnTo>
                <a:lnTo>
                  <a:pt x="48020" y="19060"/>
                </a:lnTo>
                <a:lnTo>
                  <a:pt x="48250" y="19420"/>
                </a:lnTo>
                <a:lnTo>
                  <a:pt x="48300" y="19510"/>
                </a:lnTo>
                <a:lnTo>
                  <a:pt x="48330" y="19610"/>
                </a:lnTo>
                <a:lnTo>
                  <a:pt x="48340" y="19710"/>
                </a:lnTo>
                <a:lnTo>
                  <a:pt x="48320" y="19830"/>
                </a:lnTo>
                <a:lnTo>
                  <a:pt x="48240" y="19930"/>
                </a:lnTo>
                <a:lnTo>
                  <a:pt x="47920" y="20180"/>
                </a:lnTo>
                <a:lnTo>
                  <a:pt x="47820" y="20290"/>
                </a:lnTo>
                <a:lnTo>
                  <a:pt x="47750" y="20390"/>
                </a:lnTo>
                <a:lnTo>
                  <a:pt x="47070" y="22480"/>
                </a:lnTo>
                <a:lnTo>
                  <a:pt x="47040" y="22650"/>
                </a:lnTo>
                <a:lnTo>
                  <a:pt x="47040" y="22830"/>
                </a:lnTo>
                <a:lnTo>
                  <a:pt x="47050" y="23000"/>
                </a:lnTo>
                <a:lnTo>
                  <a:pt x="47300" y="23910"/>
                </a:lnTo>
                <a:lnTo>
                  <a:pt x="47310" y="24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Demerara-Maha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840" y="24200"/>
                </a:moveTo>
                <a:lnTo>
                  <a:pt x="57390" y="24280"/>
                </a:lnTo>
                <a:lnTo>
                  <a:pt x="57380" y="24340"/>
                </a:lnTo>
                <a:lnTo>
                  <a:pt x="56690" y="24840"/>
                </a:lnTo>
                <a:lnTo>
                  <a:pt x="56070" y="25030"/>
                </a:lnTo>
                <a:lnTo>
                  <a:pt x="55830" y="25300"/>
                </a:lnTo>
                <a:lnTo>
                  <a:pt x="55800" y="25090"/>
                </a:lnTo>
                <a:lnTo>
                  <a:pt x="55870" y="24810"/>
                </a:lnTo>
                <a:lnTo>
                  <a:pt x="56000" y="24560"/>
                </a:lnTo>
                <a:lnTo>
                  <a:pt x="56190" y="24410"/>
                </a:lnTo>
                <a:lnTo>
                  <a:pt x="56300" y="24250"/>
                </a:lnTo>
                <a:lnTo>
                  <a:pt x="56350" y="24200"/>
                </a:lnTo>
                <a:lnTo>
                  <a:pt x="56460" y="24180"/>
                </a:lnTo>
                <a:lnTo>
                  <a:pt x="56840" y="24200"/>
                </a:lnTo>
                <a:close/>
                <a:moveTo>
                  <a:pt x="53910" y="30180"/>
                </a:moveTo>
                <a:lnTo>
                  <a:pt x="53890" y="30170"/>
                </a:lnTo>
                <a:lnTo>
                  <a:pt x="53700" y="30090"/>
                </a:lnTo>
                <a:lnTo>
                  <a:pt x="53630" y="30090"/>
                </a:lnTo>
                <a:lnTo>
                  <a:pt x="53540" y="30120"/>
                </a:lnTo>
                <a:lnTo>
                  <a:pt x="53480" y="30150"/>
                </a:lnTo>
                <a:lnTo>
                  <a:pt x="53380" y="30150"/>
                </a:lnTo>
                <a:lnTo>
                  <a:pt x="53270" y="30110"/>
                </a:lnTo>
                <a:lnTo>
                  <a:pt x="52540" y="29720"/>
                </a:lnTo>
                <a:lnTo>
                  <a:pt x="52410" y="29670"/>
                </a:lnTo>
                <a:lnTo>
                  <a:pt x="52270" y="29640"/>
                </a:lnTo>
                <a:lnTo>
                  <a:pt x="51660" y="29610"/>
                </a:lnTo>
                <a:lnTo>
                  <a:pt x="51510" y="29580"/>
                </a:lnTo>
                <a:lnTo>
                  <a:pt x="51440" y="29560"/>
                </a:lnTo>
                <a:lnTo>
                  <a:pt x="51380" y="29480"/>
                </a:lnTo>
                <a:lnTo>
                  <a:pt x="51330" y="29340"/>
                </a:lnTo>
                <a:lnTo>
                  <a:pt x="51370" y="28910"/>
                </a:lnTo>
                <a:lnTo>
                  <a:pt x="51420" y="28640"/>
                </a:lnTo>
                <a:lnTo>
                  <a:pt x="51490" y="27940"/>
                </a:lnTo>
                <a:lnTo>
                  <a:pt x="51460" y="27750"/>
                </a:lnTo>
                <a:lnTo>
                  <a:pt x="51250" y="27390"/>
                </a:lnTo>
                <a:lnTo>
                  <a:pt x="51780" y="27060"/>
                </a:lnTo>
                <a:lnTo>
                  <a:pt x="52170" y="26860"/>
                </a:lnTo>
                <a:lnTo>
                  <a:pt x="52260" y="26800"/>
                </a:lnTo>
                <a:lnTo>
                  <a:pt x="52360" y="26700"/>
                </a:lnTo>
                <a:lnTo>
                  <a:pt x="52720" y="26140"/>
                </a:lnTo>
                <a:lnTo>
                  <a:pt x="52820" y="26040"/>
                </a:lnTo>
                <a:lnTo>
                  <a:pt x="52950" y="25960"/>
                </a:lnTo>
                <a:lnTo>
                  <a:pt x="53170" y="25890"/>
                </a:lnTo>
                <a:lnTo>
                  <a:pt x="53320" y="25890"/>
                </a:lnTo>
                <a:lnTo>
                  <a:pt x="53440" y="25870"/>
                </a:lnTo>
                <a:lnTo>
                  <a:pt x="53520" y="25810"/>
                </a:lnTo>
                <a:lnTo>
                  <a:pt x="53580" y="25690"/>
                </a:lnTo>
                <a:lnTo>
                  <a:pt x="53610" y="25590"/>
                </a:lnTo>
                <a:lnTo>
                  <a:pt x="53710" y="24980"/>
                </a:lnTo>
                <a:lnTo>
                  <a:pt x="53810" y="24830"/>
                </a:lnTo>
                <a:lnTo>
                  <a:pt x="54040" y="24650"/>
                </a:lnTo>
                <a:lnTo>
                  <a:pt x="54880" y="24200"/>
                </a:lnTo>
                <a:lnTo>
                  <a:pt x="55110" y="24130"/>
                </a:lnTo>
                <a:lnTo>
                  <a:pt x="54910" y="24280"/>
                </a:lnTo>
                <a:lnTo>
                  <a:pt x="54730" y="24510"/>
                </a:lnTo>
                <a:lnTo>
                  <a:pt x="54590" y="24750"/>
                </a:lnTo>
                <a:lnTo>
                  <a:pt x="54510" y="25010"/>
                </a:lnTo>
                <a:lnTo>
                  <a:pt x="54440" y="25480"/>
                </a:lnTo>
                <a:lnTo>
                  <a:pt x="54150" y="26220"/>
                </a:lnTo>
                <a:lnTo>
                  <a:pt x="54120" y="26480"/>
                </a:lnTo>
                <a:lnTo>
                  <a:pt x="54150" y="27300"/>
                </a:lnTo>
                <a:lnTo>
                  <a:pt x="54120" y="27420"/>
                </a:lnTo>
                <a:lnTo>
                  <a:pt x="54010" y="27580"/>
                </a:lnTo>
                <a:lnTo>
                  <a:pt x="53980" y="27710"/>
                </a:lnTo>
                <a:lnTo>
                  <a:pt x="53980" y="29920"/>
                </a:lnTo>
                <a:lnTo>
                  <a:pt x="53910" y="30180"/>
                </a:lnTo>
                <a:close/>
                <a:moveTo>
                  <a:pt x="54350" y="30490"/>
                </a:moveTo>
                <a:lnTo>
                  <a:pt x="54400" y="28860"/>
                </a:lnTo>
                <a:lnTo>
                  <a:pt x="54530" y="28350"/>
                </a:lnTo>
                <a:lnTo>
                  <a:pt x="55820" y="26060"/>
                </a:lnTo>
                <a:lnTo>
                  <a:pt x="56150" y="25610"/>
                </a:lnTo>
                <a:lnTo>
                  <a:pt x="56600" y="25300"/>
                </a:lnTo>
                <a:lnTo>
                  <a:pt x="57140" y="25160"/>
                </a:lnTo>
                <a:lnTo>
                  <a:pt x="57660" y="25190"/>
                </a:lnTo>
                <a:lnTo>
                  <a:pt x="58130" y="25330"/>
                </a:lnTo>
                <a:lnTo>
                  <a:pt x="58860" y="25720"/>
                </a:lnTo>
                <a:lnTo>
                  <a:pt x="59100" y="25940"/>
                </a:lnTo>
                <a:lnTo>
                  <a:pt x="59160" y="25980"/>
                </a:lnTo>
                <a:lnTo>
                  <a:pt x="59200" y="26020"/>
                </a:lnTo>
                <a:lnTo>
                  <a:pt x="59300" y="26110"/>
                </a:lnTo>
                <a:lnTo>
                  <a:pt x="59360" y="26140"/>
                </a:lnTo>
                <a:lnTo>
                  <a:pt x="59360" y="26170"/>
                </a:lnTo>
                <a:lnTo>
                  <a:pt x="59220" y="26730"/>
                </a:lnTo>
                <a:lnTo>
                  <a:pt x="59190" y="26820"/>
                </a:lnTo>
                <a:lnTo>
                  <a:pt x="59160" y="26960"/>
                </a:lnTo>
                <a:lnTo>
                  <a:pt x="59150" y="27070"/>
                </a:lnTo>
                <a:lnTo>
                  <a:pt x="59170" y="27280"/>
                </a:lnTo>
                <a:lnTo>
                  <a:pt x="59210" y="27480"/>
                </a:lnTo>
                <a:lnTo>
                  <a:pt x="59300" y="27730"/>
                </a:lnTo>
                <a:lnTo>
                  <a:pt x="59310" y="27810"/>
                </a:lnTo>
                <a:lnTo>
                  <a:pt x="59310" y="27900"/>
                </a:lnTo>
                <a:lnTo>
                  <a:pt x="59170" y="28250"/>
                </a:lnTo>
                <a:lnTo>
                  <a:pt x="58520" y="29510"/>
                </a:lnTo>
                <a:lnTo>
                  <a:pt x="58420" y="29650"/>
                </a:lnTo>
                <a:lnTo>
                  <a:pt x="58400" y="29670"/>
                </a:lnTo>
                <a:lnTo>
                  <a:pt x="58380" y="29690"/>
                </a:lnTo>
                <a:lnTo>
                  <a:pt x="57970" y="30100"/>
                </a:lnTo>
                <a:lnTo>
                  <a:pt x="57820" y="30290"/>
                </a:lnTo>
                <a:lnTo>
                  <a:pt x="57790" y="30340"/>
                </a:lnTo>
                <a:lnTo>
                  <a:pt x="57770" y="30420"/>
                </a:lnTo>
                <a:lnTo>
                  <a:pt x="57760" y="30510"/>
                </a:lnTo>
                <a:lnTo>
                  <a:pt x="57830" y="30740"/>
                </a:lnTo>
                <a:lnTo>
                  <a:pt x="57910" y="30940"/>
                </a:lnTo>
                <a:lnTo>
                  <a:pt x="57930" y="31010"/>
                </a:lnTo>
                <a:lnTo>
                  <a:pt x="57930" y="31100"/>
                </a:lnTo>
                <a:lnTo>
                  <a:pt x="57890" y="31230"/>
                </a:lnTo>
                <a:lnTo>
                  <a:pt x="57770" y="31490"/>
                </a:lnTo>
                <a:lnTo>
                  <a:pt x="57750" y="31560"/>
                </a:lnTo>
                <a:lnTo>
                  <a:pt x="57730" y="31630"/>
                </a:lnTo>
                <a:lnTo>
                  <a:pt x="57730" y="31730"/>
                </a:lnTo>
                <a:lnTo>
                  <a:pt x="57750" y="31860"/>
                </a:lnTo>
                <a:lnTo>
                  <a:pt x="57820" y="32060"/>
                </a:lnTo>
                <a:lnTo>
                  <a:pt x="57870" y="32160"/>
                </a:lnTo>
                <a:lnTo>
                  <a:pt x="57910" y="32230"/>
                </a:lnTo>
                <a:lnTo>
                  <a:pt x="58060" y="32360"/>
                </a:lnTo>
                <a:lnTo>
                  <a:pt x="58180" y="32490"/>
                </a:lnTo>
                <a:lnTo>
                  <a:pt x="58210" y="32540"/>
                </a:lnTo>
                <a:lnTo>
                  <a:pt x="58230" y="32630"/>
                </a:lnTo>
                <a:lnTo>
                  <a:pt x="58220" y="32730"/>
                </a:lnTo>
                <a:lnTo>
                  <a:pt x="58170" y="32930"/>
                </a:lnTo>
                <a:lnTo>
                  <a:pt x="58100" y="33110"/>
                </a:lnTo>
                <a:lnTo>
                  <a:pt x="57990" y="33260"/>
                </a:lnTo>
                <a:lnTo>
                  <a:pt x="57960" y="33320"/>
                </a:lnTo>
                <a:lnTo>
                  <a:pt x="57940" y="33390"/>
                </a:lnTo>
                <a:lnTo>
                  <a:pt x="57940" y="33470"/>
                </a:lnTo>
                <a:lnTo>
                  <a:pt x="58020" y="33650"/>
                </a:lnTo>
                <a:lnTo>
                  <a:pt x="58110" y="33810"/>
                </a:lnTo>
                <a:lnTo>
                  <a:pt x="58140" y="33870"/>
                </a:lnTo>
                <a:lnTo>
                  <a:pt x="58170" y="34000"/>
                </a:lnTo>
                <a:lnTo>
                  <a:pt x="58290" y="34300"/>
                </a:lnTo>
                <a:lnTo>
                  <a:pt x="58330" y="34420"/>
                </a:lnTo>
                <a:lnTo>
                  <a:pt x="58320" y="34580"/>
                </a:lnTo>
                <a:lnTo>
                  <a:pt x="58120" y="34900"/>
                </a:lnTo>
                <a:lnTo>
                  <a:pt x="57900" y="34760"/>
                </a:lnTo>
                <a:lnTo>
                  <a:pt x="57810" y="34720"/>
                </a:lnTo>
                <a:lnTo>
                  <a:pt x="57670" y="34680"/>
                </a:lnTo>
                <a:lnTo>
                  <a:pt x="57130" y="34650"/>
                </a:lnTo>
                <a:lnTo>
                  <a:pt x="57060" y="34640"/>
                </a:lnTo>
                <a:lnTo>
                  <a:pt x="57020" y="34610"/>
                </a:lnTo>
                <a:lnTo>
                  <a:pt x="57040" y="34500"/>
                </a:lnTo>
                <a:lnTo>
                  <a:pt x="57040" y="34430"/>
                </a:lnTo>
                <a:lnTo>
                  <a:pt x="56830" y="33740"/>
                </a:lnTo>
                <a:lnTo>
                  <a:pt x="56820" y="33660"/>
                </a:lnTo>
                <a:lnTo>
                  <a:pt x="56820" y="33580"/>
                </a:lnTo>
                <a:lnTo>
                  <a:pt x="56810" y="33470"/>
                </a:lnTo>
                <a:lnTo>
                  <a:pt x="56780" y="33350"/>
                </a:lnTo>
                <a:lnTo>
                  <a:pt x="56710" y="33140"/>
                </a:lnTo>
                <a:lnTo>
                  <a:pt x="56560" y="32850"/>
                </a:lnTo>
                <a:lnTo>
                  <a:pt x="56090" y="32320"/>
                </a:lnTo>
                <a:lnTo>
                  <a:pt x="55590" y="32000"/>
                </a:lnTo>
                <a:lnTo>
                  <a:pt x="55460" y="31880"/>
                </a:lnTo>
                <a:lnTo>
                  <a:pt x="55310" y="31710"/>
                </a:lnTo>
                <a:lnTo>
                  <a:pt x="54620" y="30640"/>
                </a:lnTo>
                <a:lnTo>
                  <a:pt x="54350" y="30470"/>
                </a:lnTo>
                <a:lnTo>
                  <a:pt x="54350" y="3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uyuni-Mazaru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50" y="27390"/>
                </a:moveTo>
                <a:lnTo>
                  <a:pt x="51060" y="26930"/>
                </a:lnTo>
                <a:lnTo>
                  <a:pt x="51060" y="26840"/>
                </a:lnTo>
                <a:lnTo>
                  <a:pt x="51000" y="26730"/>
                </a:lnTo>
                <a:lnTo>
                  <a:pt x="50900" y="26720"/>
                </a:lnTo>
                <a:lnTo>
                  <a:pt x="50790" y="26750"/>
                </a:lnTo>
                <a:lnTo>
                  <a:pt x="50640" y="26800"/>
                </a:lnTo>
                <a:lnTo>
                  <a:pt x="50580" y="26810"/>
                </a:lnTo>
                <a:lnTo>
                  <a:pt x="50500" y="26820"/>
                </a:lnTo>
                <a:lnTo>
                  <a:pt x="50320" y="26810"/>
                </a:lnTo>
                <a:lnTo>
                  <a:pt x="50100" y="26750"/>
                </a:lnTo>
                <a:lnTo>
                  <a:pt x="49990" y="26690"/>
                </a:lnTo>
                <a:lnTo>
                  <a:pt x="49890" y="26580"/>
                </a:lnTo>
                <a:lnTo>
                  <a:pt x="49820" y="26420"/>
                </a:lnTo>
                <a:lnTo>
                  <a:pt x="49770" y="25920"/>
                </a:lnTo>
                <a:lnTo>
                  <a:pt x="49760" y="25850"/>
                </a:lnTo>
                <a:lnTo>
                  <a:pt x="49640" y="25660"/>
                </a:lnTo>
                <a:lnTo>
                  <a:pt x="49310" y="25550"/>
                </a:lnTo>
                <a:lnTo>
                  <a:pt x="49170" y="25560"/>
                </a:lnTo>
                <a:lnTo>
                  <a:pt x="49100" y="25620"/>
                </a:lnTo>
                <a:lnTo>
                  <a:pt x="48870" y="25860"/>
                </a:lnTo>
                <a:lnTo>
                  <a:pt x="48800" y="25900"/>
                </a:lnTo>
                <a:lnTo>
                  <a:pt x="48730" y="25920"/>
                </a:lnTo>
                <a:lnTo>
                  <a:pt x="48660" y="25930"/>
                </a:lnTo>
                <a:lnTo>
                  <a:pt x="48580" y="25940"/>
                </a:lnTo>
                <a:lnTo>
                  <a:pt x="48420" y="25930"/>
                </a:lnTo>
                <a:lnTo>
                  <a:pt x="48270" y="25900"/>
                </a:lnTo>
                <a:lnTo>
                  <a:pt x="47830" y="25740"/>
                </a:lnTo>
                <a:lnTo>
                  <a:pt x="47770" y="25710"/>
                </a:lnTo>
                <a:lnTo>
                  <a:pt x="47630" y="25620"/>
                </a:lnTo>
                <a:lnTo>
                  <a:pt x="47560" y="25580"/>
                </a:lnTo>
                <a:lnTo>
                  <a:pt x="47260" y="25520"/>
                </a:lnTo>
                <a:lnTo>
                  <a:pt x="47170" y="25490"/>
                </a:lnTo>
                <a:lnTo>
                  <a:pt x="47080" y="25440"/>
                </a:lnTo>
                <a:lnTo>
                  <a:pt x="47040" y="25290"/>
                </a:lnTo>
                <a:lnTo>
                  <a:pt x="47070" y="25090"/>
                </a:lnTo>
                <a:lnTo>
                  <a:pt x="47310" y="24300"/>
                </a:lnTo>
                <a:lnTo>
                  <a:pt x="47310" y="24050"/>
                </a:lnTo>
                <a:lnTo>
                  <a:pt x="47300" y="23910"/>
                </a:lnTo>
                <a:lnTo>
                  <a:pt x="47050" y="23000"/>
                </a:lnTo>
                <a:lnTo>
                  <a:pt x="47040" y="22830"/>
                </a:lnTo>
                <a:lnTo>
                  <a:pt x="47040" y="22650"/>
                </a:lnTo>
                <a:lnTo>
                  <a:pt x="47070" y="22480"/>
                </a:lnTo>
                <a:lnTo>
                  <a:pt x="47750" y="20390"/>
                </a:lnTo>
                <a:lnTo>
                  <a:pt x="47820" y="20290"/>
                </a:lnTo>
                <a:lnTo>
                  <a:pt x="47920" y="20180"/>
                </a:lnTo>
                <a:lnTo>
                  <a:pt x="48240" y="19930"/>
                </a:lnTo>
                <a:lnTo>
                  <a:pt x="48320" y="19830"/>
                </a:lnTo>
                <a:lnTo>
                  <a:pt x="48340" y="19710"/>
                </a:lnTo>
                <a:lnTo>
                  <a:pt x="48330" y="19610"/>
                </a:lnTo>
                <a:lnTo>
                  <a:pt x="48300" y="19510"/>
                </a:lnTo>
                <a:lnTo>
                  <a:pt x="48250" y="19420"/>
                </a:lnTo>
                <a:lnTo>
                  <a:pt x="48020" y="19060"/>
                </a:lnTo>
                <a:lnTo>
                  <a:pt x="47980" y="18970"/>
                </a:lnTo>
                <a:lnTo>
                  <a:pt x="47960" y="18880"/>
                </a:lnTo>
                <a:lnTo>
                  <a:pt x="47950" y="18790"/>
                </a:lnTo>
                <a:lnTo>
                  <a:pt x="48030" y="18640"/>
                </a:lnTo>
                <a:lnTo>
                  <a:pt x="48170" y="18450"/>
                </a:lnTo>
                <a:lnTo>
                  <a:pt x="48900" y="17690"/>
                </a:lnTo>
                <a:lnTo>
                  <a:pt x="49080" y="17590"/>
                </a:lnTo>
                <a:lnTo>
                  <a:pt x="50580" y="16970"/>
                </a:lnTo>
                <a:lnTo>
                  <a:pt x="50840" y="16810"/>
                </a:lnTo>
                <a:lnTo>
                  <a:pt x="51300" y="16370"/>
                </a:lnTo>
                <a:lnTo>
                  <a:pt x="51900" y="15620"/>
                </a:lnTo>
                <a:lnTo>
                  <a:pt x="51930" y="15650"/>
                </a:lnTo>
                <a:lnTo>
                  <a:pt x="52230" y="16280"/>
                </a:lnTo>
                <a:lnTo>
                  <a:pt x="52430" y="16570"/>
                </a:lnTo>
                <a:lnTo>
                  <a:pt x="52480" y="16490"/>
                </a:lnTo>
                <a:lnTo>
                  <a:pt x="52360" y="16190"/>
                </a:lnTo>
                <a:lnTo>
                  <a:pt x="52380" y="16050"/>
                </a:lnTo>
                <a:lnTo>
                  <a:pt x="52550" y="16060"/>
                </a:lnTo>
                <a:lnTo>
                  <a:pt x="52850" y="16170"/>
                </a:lnTo>
                <a:lnTo>
                  <a:pt x="53110" y="16380"/>
                </a:lnTo>
                <a:lnTo>
                  <a:pt x="53350" y="16610"/>
                </a:lnTo>
                <a:lnTo>
                  <a:pt x="53550" y="16860"/>
                </a:lnTo>
                <a:lnTo>
                  <a:pt x="53750" y="17160"/>
                </a:lnTo>
                <a:lnTo>
                  <a:pt x="54010" y="17580"/>
                </a:lnTo>
                <a:lnTo>
                  <a:pt x="54320" y="17960"/>
                </a:lnTo>
                <a:lnTo>
                  <a:pt x="54510" y="18240"/>
                </a:lnTo>
                <a:lnTo>
                  <a:pt x="55480" y="19200"/>
                </a:lnTo>
                <a:lnTo>
                  <a:pt x="55700" y="19580"/>
                </a:lnTo>
                <a:lnTo>
                  <a:pt x="55790" y="19990"/>
                </a:lnTo>
                <a:lnTo>
                  <a:pt x="55670" y="20390"/>
                </a:lnTo>
                <a:lnTo>
                  <a:pt x="55750" y="20300"/>
                </a:lnTo>
                <a:lnTo>
                  <a:pt x="55690" y="20830"/>
                </a:lnTo>
                <a:lnTo>
                  <a:pt x="55750" y="22420"/>
                </a:lnTo>
                <a:lnTo>
                  <a:pt x="55530" y="23720"/>
                </a:lnTo>
                <a:lnTo>
                  <a:pt x="55380" y="23920"/>
                </a:lnTo>
                <a:lnTo>
                  <a:pt x="55110" y="24130"/>
                </a:lnTo>
                <a:lnTo>
                  <a:pt x="54880" y="24200"/>
                </a:lnTo>
                <a:lnTo>
                  <a:pt x="54040" y="24650"/>
                </a:lnTo>
                <a:lnTo>
                  <a:pt x="53810" y="24830"/>
                </a:lnTo>
                <a:lnTo>
                  <a:pt x="53710" y="24980"/>
                </a:lnTo>
                <a:lnTo>
                  <a:pt x="53610" y="25590"/>
                </a:lnTo>
                <a:lnTo>
                  <a:pt x="53580" y="25690"/>
                </a:lnTo>
                <a:lnTo>
                  <a:pt x="53520" y="25810"/>
                </a:lnTo>
                <a:lnTo>
                  <a:pt x="53440" y="25870"/>
                </a:lnTo>
                <a:lnTo>
                  <a:pt x="53320" y="25890"/>
                </a:lnTo>
                <a:lnTo>
                  <a:pt x="53170" y="25890"/>
                </a:lnTo>
                <a:lnTo>
                  <a:pt x="52950" y="25960"/>
                </a:lnTo>
                <a:lnTo>
                  <a:pt x="52820" y="26040"/>
                </a:lnTo>
                <a:lnTo>
                  <a:pt x="52720" y="26140"/>
                </a:lnTo>
                <a:lnTo>
                  <a:pt x="52360" y="26700"/>
                </a:lnTo>
                <a:lnTo>
                  <a:pt x="52260" y="26800"/>
                </a:lnTo>
                <a:lnTo>
                  <a:pt x="52170" y="26860"/>
                </a:lnTo>
                <a:lnTo>
                  <a:pt x="51780" y="27060"/>
                </a:lnTo>
                <a:lnTo>
                  <a:pt x="51250" y="2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Upper Takutu-Upper Essequi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380" y="37750"/>
                </a:moveTo>
                <a:lnTo>
                  <a:pt x="65760" y="38570"/>
                </a:lnTo>
                <a:lnTo>
                  <a:pt x="65950" y="38790"/>
                </a:lnTo>
                <a:lnTo>
                  <a:pt x="66120" y="38820"/>
                </a:lnTo>
                <a:lnTo>
                  <a:pt x="66310" y="39000"/>
                </a:lnTo>
                <a:lnTo>
                  <a:pt x="66320" y="39110"/>
                </a:lnTo>
                <a:lnTo>
                  <a:pt x="66330" y="39220"/>
                </a:lnTo>
                <a:lnTo>
                  <a:pt x="66300" y="39320"/>
                </a:lnTo>
                <a:lnTo>
                  <a:pt x="66080" y="39880"/>
                </a:lnTo>
                <a:lnTo>
                  <a:pt x="65420" y="42630"/>
                </a:lnTo>
                <a:lnTo>
                  <a:pt x="65320" y="43810"/>
                </a:lnTo>
                <a:lnTo>
                  <a:pt x="65270" y="44080"/>
                </a:lnTo>
                <a:lnTo>
                  <a:pt x="65190" y="44260"/>
                </a:lnTo>
                <a:lnTo>
                  <a:pt x="64800" y="44680"/>
                </a:lnTo>
                <a:lnTo>
                  <a:pt x="64610" y="45020"/>
                </a:lnTo>
                <a:lnTo>
                  <a:pt x="64310" y="45790"/>
                </a:lnTo>
                <a:lnTo>
                  <a:pt x="63910" y="46320"/>
                </a:lnTo>
                <a:lnTo>
                  <a:pt x="63660" y="46780"/>
                </a:lnTo>
                <a:lnTo>
                  <a:pt x="63060" y="48360"/>
                </a:lnTo>
                <a:lnTo>
                  <a:pt x="61850" y="49710"/>
                </a:lnTo>
                <a:lnTo>
                  <a:pt x="61540" y="50140"/>
                </a:lnTo>
                <a:lnTo>
                  <a:pt x="61350" y="50650"/>
                </a:lnTo>
                <a:lnTo>
                  <a:pt x="61160" y="51420"/>
                </a:lnTo>
                <a:lnTo>
                  <a:pt x="60680" y="52810"/>
                </a:lnTo>
                <a:lnTo>
                  <a:pt x="60460" y="52930"/>
                </a:lnTo>
                <a:lnTo>
                  <a:pt x="60080" y="53010"/>
                </a:lnTo>
                <a:lnTo>
                  <a:pt x="58020" y="53050"/>
                </a:lnTo>
                <a:lnTo>
                  <a:pt x="57840" y="53080"/>
                </a:lnTo>
                <a:lnTo>
                  <a:pt x="56940" y="53290"/>
                </a:lnTo>
                <a:lnTo>
                  <a:pt x="55090" y="53310"/>
                </a:lnTo>
                <a:lnTo>
                  <a:pt x="54520" y="53210"/>
                </a:lnTo>
                <a:lnTo>
                  <a:pt x="54270" y="53130"/>
                </a:lnTo>
                <a:lnTo>
                  <a:pt x="54090" y="53020"/>
                </a:lnTo>
                <a:lnTo>
                  <a:pt x="54000" y="52960"/>
                </a:lnTo>
                <a:lnTo>
                  <a:pt x="53870" y="52890"/>
                </a:lnTo>
                <a:lnTo>
                  <a:pt x="53350" y="52720"/>
                </a:lnTo>
                <a:lnTo>
                  <a:pt x="53290" y="52700"/>
                </a:lnTo>
                <a:lnTo>
                  <a:pt x="53110" y="52600"/>
                </a:lnTo>
                <a:lnTo>
                  <a:pt x="52820" y="52190"/>
                </a:lnTo>
                <a:lnTo>
                  <a:pt x="52640" y="51670"/>
                </a:lnTo>
                <a:lnTo>
                  <a:pt x="52460" y="51480"/>
                </a:lnTo>
                <a:lnTo>
                  <a:pt x="51900" y="51640"/>
                </a:lnTo>
                <a:lnTo>
                  <a:pt x="51740" y="51430"/>
                </a:lnTo>
                <a:lnTo>
                  <a:pt x="51430" y="49680"/>
                </a:lnTo>
                <a:lnTo>
                  <a:pt x="51130" y="48900"/>
                </a:lnTo>
                <a:lnTo>
                  <a:pt x="51100" y="48390"/>
                </a:lnTo>
                <a:lnTo>
                  <a:pt x="51400" y="46610"/>
                </a:lnTo>
                <a:lnTo>
                  <a:pt x="51410" y="45720"/>
                </a:lnTo>
                <a:lnTo>
                  <a:pt x="51340" y="45530"/>
                </a:lnTo>
                <a:lnTo>
                  <a:pt x="51200" y="45390"/>
                </a:lnTo>
                <a:lnTo>
                  <a:pt x="50620" y="44520"/>
                </a:lnTo>
                <a:lnTo>
                  <a:pt x="50680" y="44430"/>
                </a:lnTo>
                <a:lnTo>
                  <a:pt x="50690" y="44330"/>
                </a:lnTo>
                <a:lnTo>
                  <a:pt x="50690" y="44220"/>
                </a:lnTo>
                <a:lnTo>
                  <a:pt x="50700" y="44080"/>
                </a:lnTo>
                <a:lnTo>
                  <a:pt x="50740" y="43960"/>
                </a:lnTo>
                <a:lnTo>
                  <a:pt x="50850" y="43760"/>
                </a:lnTo>
                <a:lnTo>
                  <a:pt x="50940" y="43510"/>
                </a:lnTo>
                <a:lnTo>
                  <a:pt x="51120" y="43430"/>
                </a:lnTo>
                <a:lnTo>
                  <a:pt x="51620" y="43410"/>
                </a:lnTo>
                <a:lnTo>
                  <a:pt x="52690" y="43240"/>
                </a:lnTo>
                <a:lnTo>
                  <a:pt x="52980" y="43150"/>
                </a:lnTo>
                <a:lnTo>
                  <a:pt x="53190" y="42930"/>
                </a:lnTo>
                <a:lnTo>
                  <a:pt x="53470" y="42390"/>
                </a:lnTo>
                <a:lnTo>
                  <a:pt x="53700" y="41880"/>
                </a:lnTo>
                <a:lnTo>
                  <a:pt x="53840" y="41380"/>
                </a:lnTo>
                <a:lnTo>
                  <a:pt x="53910" y="40860"/>
                </a:lnTo>
                <a:lnTo>
                  <a:pt x="53900" y="40010"/>
                </a:lnTo>
                <a:lnTo>
                  <a:pt x="53980" y="39220"/>
                </a:lnTo>
                <a:lnTo>
                  <a:pt x="53930" y="38440"/>
                </a:lnTo>
                <a:lnTo>
                  <a:pt x="53980" y="38160"/>
                </a:lnTo>
                <a:lnTo>
                  <a:pt x="54290" y="37510"/>
                </a:lnTo>
                <a:lnTo>
                  <a:pt x="54450" y="37280"/>
                </a:lnTo>
                <a:lnTo>
                  <a:pt x="54490" y="36980"/>
                </a:lnTo>
                <a:lnTo>
                  <a:pt x="54490" y="35970"/>
                </a:lnTo>
                <a:lnTo>
                  <a:pt x="54450" y="35840"/>
                </a:lnTo>
                <a:lnTo>
                  <a:pt x="54320" y="35540"/>
                </a:lnTo>
                <a:lnTo>
                  <a:pt x="54310" y="35290"/>
                </a:lnTo>
                <a:lnTo>
                  <a:pt x="54490" y="33640"/>
                </a:lnTo>
                <a:lnTo>
                  <a:pt x="54450" y="33520"/>
                </a:lnTo>
                <a:lnTo>
                  <a:pt x="54380" y="33410"/>
                </a:lnTo>
                <a:lnTo>
                  <a:pt x="54330" y="33310"/>
                </a:lnTo>
                <a:lnTo>
                  <a:pt x="54360" y="33220"/>
                </a:lnTo>
                <a:lnTo>
                  <a:pt x="54420" y="33130"/>
                </a:lnTo>
                <a:lnTo>
                  <a:pt x="54460" y="33020"/>
                </a:lnTo>
                <a:lnTo>
                  <a:pt x="54480" y="32910"/>
                </a:lnTo>
                <a:lnTo>
                  <a:pt x="54490" y="32800"/>
                </a:lnTo>
                <a:lnTo>
                  <a:pt x="54450" y="32580"/>
                </a:lnTo>
                <a:lnTo>
                  <a:pt x="54150" y="31990"/>
                </a:lnTo>
                <a:lnTo>
                  <a:pt x="54120" y="31750"/>
                </a:lnTo>
                <a:lnTo>
                  <a:pt x="54120" y="31200"/>
                </a:lnTo>
                <a:lnTo>
                  <a:pt x="54100" y="31070"/>
                </a:lnTo>
                <a:lnTo>
                  <a:pt x="54240" y="31060"/>
                </a:lnTo>
                <a:lnTo>
                  <a:pt x="54150" y="30980"/>
                </a:lnTo>
                <a:lnTo>
                  <a:pt x="54350" y="30490"/>
                </a:lnTo>
                <a:lnTo>
                  <a:pt x="54350" y="30470"/>
                </a:lnTo>
                <a:lnTo>
                  <a:pt x="54620" y="30640"/>
                </a:lnTo>
                <a:lnTo>
                  <a:pt x="55310" y="31710"/>
                </a:lnTo>
                <a:lnTo>
                  <a:pt x="55460" y="31880"/>
                </a:lnTo>
                <a:lnTo>
                  <a:pt x="55590" y="32000"/>
                </a:lnTo>
                <a:lnTo>
                  <a:pt x="56090" y="32320"/>
                </a:lnTo>
                <a:lnTo>
                  <a:pt x="56560" y="32850"/>
                </a:lnTo>
                <a:lnTo>
                  <a:pt x="56710" y="33140"/>
                </a:lnTo>
                <a:lnTo>
                  <a:pt x="56780" y="33350"/>
                </a:lnTo>
                <a:lnTo>
                  <a:pt x="56810" y="33470"/>
                </a:lnTo>
                <a:lnTo>
                  <a:pt x="56820" y="33580"/>
                </a:lnTo>
                <a:lnTo>
                  <a:pt x="56820" y="33660"/>
                </a:lnTo>
                <a:lnTo>
                  <a:pt x="56830" y="33740"/>
                </a:lnTo>
                <a:lnTo>
                  <a:pt x="57040" y="34430"/>
                </a:lnTo>
                <a:lnTo>
                  <a:pt x="57040" y="34500"/>
                </a:lnTo>
                <a:lnTo>
                  <a:pt x="57020" y="34610"/>
                </a:lnTo>
                <a:lnTo>
                  <a:pt x="57060" y="34640"/>
                </a:lnTo>
                <a:lnTo>
                  <a:pt x="57130" y="34650"/>
                </a:lnTo>
                <a:lnTo>
                  <a:pt x="57670" y="34680"/>
                </a:lnTo>
                <a:lnTo>
                  <a:pt x="57810" y="34720"/>
                </a:lnTo>
                <a:lnTo>
                  <a:pt x="57900" y="34760"/>
                </a:lnTo>
                <a:lnTo>
                  <a:pt x="58120" y="34900"/>
                </a:lnTo>
                <a:lnTo>
                  <a:pt x="58440" y="35050"/>
                </a:lnTo>
                <a:lnTo>
                  <a:pt x="58510" y="35040"/>
                </a:lnTo>
                <a:lnTo>
                  <a:pt x="58600" y="35030"/>
                </a:lnTo>
                <a:lnTo>
                  <a:pt x="58820" y="34920"/>
                </a:lnTo>
                <a:lnTo>
                  <a:pt x="59280" y="34790"/>
                </a:lnTo>
                <a:lnTo>
                  <a:pt x="59690" y="35160"/>
                </a:lnTo>
                <a:lnTo>
                  <a:pt x="59770" y="35200"/>
                </a:lnTo>
                <a:lnTo>
                  <a:pt x="59950" y="35230"/>
                </a:lnTo>
                <a:lnTo>
                  <a:pt x="60090" y="35630"/>
                </a:lnTo>
                <a:lnTo>
                  <a:pt x="60090" y="35840"/>
                </a:lnTo>
                <a:lnTo>
                  <a:pt x="59940" y="36340"/>
                </a:lnTo>
                <a:lnTo>
                  <a:pt x="60080" y="36560"/>
                </a:lnTo>
                <a:lnTo>
                  <a:pt x="60250" y="36640"/>
                </a:lnTo>
                <a:lnTo>
                  <a:pt x="61090" y="36920"/>
                </a:lnTo>
                <a:lnTo>
                  <a:pt x="61470" y="36990"/>
                </a:lnTo>
                <a:lnTo>
                  <a:pt x="61570" y="37000"/>
                </a:lnTo>
                <a:lnTo>
                  <a:pt x="62090" y="37080"/>
                </a:lnTo>
                <a:lnTo>
                  <a:pt x="62150" y="37170"/>
                </a:lnTo>
                <a:lnTo>
                  <a:pt x="62230" y="37370"/>
                </a:lnTo>
                <a:lnTo>
                  <a:pt x="62370" y="37500"/>
                </a:lnTo>
                <a:lnTo>
                  <a:pt x="62600" y="37820"/>
                </a:lnTo>
                <a:lnTo>
                  <a:pt x="62680" y="37870"/>
                </a:lnTo>
                <a:lnTo>
                  <a:pt x="62790" y="37880"/>
                </a:lnTo>
                <a:lnTo>
                  <a:pt x="62900" y="37870"/>
                </a:lnTo>
                <a:lnTo>
                  <a:pt x="63080" y="37880"/>
                </a:lnTo>
                <a:lnTo>
                  <a:pt x="63190" y="37950"/>
                </a:lnTo>
                <a:lnTo>
                  <a:pt x="63410" y="38170"/>
                </a:lnTo>
                <a:lnTo>
                  <a:pt x="63500" y="38190"/>
                </a:lnTo>
                <a:lnTo>
                  <a:pt x="63590" y="38160"/>
                </a:lnTo>
                <a:lnTo>
                  <a:pt x="63660" y="38090"/>
                </a:lnTo>
                <a:lnTo>
                  <a:pt x="63730" y="38010"/>
                </a:lnTo>
                <a:lnTo>
                  <a:pt x="63830" y="37950"/>
                </a:lnTo>
                <a:lnTo>
                  <a:pt x="63980" y="37910"/>
                </a:lnTo>
                <a:lnTo>
                  <a:pt x="64530" y="37940"/>
                </a:lnTo>
                <a:lnTo>
                  <a:pt x="64620" y="37920"/>
                </a:lnTo>
                <a:lnTo>
                  <a:pt x="64910" y="37810"/>
                </a:lnTo>
                <a:lnTo>
                  <a:pt x="64990" y="37790"/>
                </a:lnTo>
                <a:lnTo>
                  <a:pt x="65240" y="37800"/>
                </a:lnTo>
                <a:lnTo>
                  <a:pt x="65380" y="37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East Berbice-Corenty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120" y="34900"/>
                </a:moveTo>
                <a:lnTo>
                  <a:pt x="58320" y="34580"/>
                </a:lnTo>
                <a:lnTo>
                  <a:pt x="58330" y="34420"/>
                </a:lnTo>
                <a:lnTo>
                  <a:pt x="58290" y="34300"/>
                </a:lnTo>
                <a:lnTo>
                  <a:pt x="58170" y="34000"/>
                </a:lnTo>
                <a:lnTo>
                  <a:pt x="58140" y="33870"/>
                </a:lnTo>
                <a:lnTo>
                  <a:pt x="58110" y="33810"/>
                </a:lnTo>
                <a:lnTo>
                  <a:pt x="58020" y="33650"/>
                </a:lnTo>
                <a:lnTo>
                  <a:pt x="57940" y="33470"/>
                </a:lnTo>
                <a:lnTo>
                  <a:pt x="57940" y="33390"/>
                </a:lnTo>
                <a:lnTo>
                  <a:pt x="57960" y="33320"/>
                </a:lnTo>
                <a:lnTo>
                  <a:pt x="57990" y="33260"/>
                </a:lnTo>
                <a:lnTo>
                  <a:pt x="58100" y="33110"/>
                </a:lnTo>
                <a:lnTo>
                  <a:pt x="58170" y="32930"/>
                </a:lnTo>
                <a:lnTo>
                  <a:pt x="58220" y="32730"/>
                </a:lnTo>
                <a:lnTo>
                  <a:pt x="58230" y="32630"/>
                </a:lnTo>
                <a:lnTo>
                  <a:pt x="58210" y="32540"/>
                </a:lnTo>
                <a:lnTo>
                  <a:pt x="58180" y="32490"/>
                </a:lnTo>
                <a:lnTo>
                  <a:pt x="58060" y="32360"/>
                </a:lnTo>
                <a:lnTo>
                  <a:pt x="57910" y="32230"/>
                </a:lnTo>
                <a:lnTo>
                  <a:pt x="57870" y="32160"/>
                </a:lnTo>
                <a:lnTo>
                  <a:pt x="57820" y="32060"/>
                </a:lnTo>
                <a:lnTo>
                  <a:pt x="57750" y="31860"/>
                </a:lnTo>
                <a:lnTo>
                  <a:pt x="57730" y="31730"/>
                </a:lnTo>
                <a:lnTo>
                  <a:pt x="57730" y="31630"/>
                </a:lnTo>
                <a:lnTo>
                  <a:pt x="57750" y="31560"/>
                </a:lnTo>
                <a:lnTo>
                  <a:pt x="57770" y="31490"/>
                </a:lnTo>
                <a:lnTo>
                  <a:pt x="57890" y="31230"/>
                </a:lnTo>
                <a:lnTo>
                  <a:pt x="57930" y="31100"/>
                </a:lnTo>
                <a:lnTo>
                  <a:pt x="57930" y="31010"/>
                </a:lnTo>
                <a:lnTo>
                  <a:pt x="57910" y="30940"/>
                </a:lnTo>
                <a:lnTo>
                  <a:pt x="57830" y="30740"/>
                </a:lnTo>
                <a:lnTo>
                  <a:pt x="57760" y="30510"/>
                </a:lnTo>
                <a:lnTo>
                  <a:pt x="57770" y="30420"/>
                </a:lnTo>
                <a:lnTo>
                  <a:pt x="57790" y="30340"/>
                </a:lnTo>
                <a:lnTo>
                  <a:pt x="57820" y="30290"/>
                </a:lnTo>
                <a:lnTo>
                  <a:pt x="57970" y="30100"/>
                </a:lnTo>
                <a:lnTo>
                  <a:pt x="58380" y="29690"/>
                </a:lnTo>
                <a:lnTo>
                  <a:pt x="58400" y="29670"/>
                </a:lnTo>
                <a:lnTo>
                  <a:pt x="58420" y="29650"/>
                </a:lnTo>
                <a:lnTo>
                  <a:pt x="58520" y="29510"/>
                </a:lnTo>
                <a:lnTo>
                  <a:pt x="59170" y="28250"/>
                </a:lnTo>
                <a:lnTo>
                  <a:pt x="59310" y="27900"/>
                </a:lnTo>
                <a:lnTo>
                  <a:pt x="59310" y="27810"/>
                </a:lnTo>
                <a:lnTo>
                  <a:pt x="59300" y="27730"/>
                </a:lnTo>
                <a:lnTo>
                  <a:pt x="59210" y="27480"/>
                </a:lnTo>
                <a:lnTo>
                  <a:pt x="59170" y="27280"/>
                </a:lnTo>
                <a:lnTo>
                  <a:pt x="59150" y="27070"/>
                </a:lnTo>
                <a:lnTo>
                  <a:pt x="59160" y="26960"/>
                </a:lnTo>
                <a:lnTo>
                  <a:pt x="59190" y="26820"/>
                </a:lnTo>
                <a:lnTo>
                  <a:pt x="59220" y="26730"/>
                </a:lnTo>
                <a:lnTo>
                  <a:pt x="59360" y="26170"/>
                </a:lnTo>
                <a:lnTo>
                  <a:pt x="59360" y="26140"/>
                </a:lnTo>
                <a:lnTo>
                  <a:pt x="59410" y="26160"/>
                </a:lnTo>
                <a:lnTo>
                  <a:pt x="59450" y="26110"/>
                </a:lnTo>
                <a:lnTo>
                  <a:pt x="59500" y="25960"/>
                </a:lnTo>
                <a:lnTo>
                  <a:pt x="59600" y="25930"/>
                </a:lnTo>
                <a:lnTo>
                  <a:pt x="60660" y="26060"/>
                </a:lnTo>
                <a:lnTo>
                  <a:pt x="61420" y="26430"/>
                </a:lnTo>
                <a:lnTo>
                  <a:pt x="61660" y="26630"/>
                </a:lnTo>
                <a:lnTo>
                  <a:pt x="62030" y="26910"/>
                </a:lnTo>
                <a:lnTo>
                  <a:pt x="62490" y="27360"/>
                </a:lnTo>
                <a:lnTo>
                  <a:pt x="62550" y="27400"/>
                </a:lnTo>
                <a:lnTo>
                  <a:pt x="62540" y="27430"/>
                </a:lnTo>
                <a:lnTo>
                  <a:pt x="62560" y="28110"/>
                </a:lnTo>
                <a:lnTo>
                  <a:pt x="62600" y="28270"/>
                </a:lnTo>
                <a:lnTo>
                  <a:pt x="62670" y="28450"/>
                </a:lnTo>
                <a:lnTo>
                  <a:pt x="62770" y="28640"/>
                </a:lnTo>
                <a:lnTo>
                  <a:pt x="62810" y="28750"/>
                </a:lnTo>
                <a:lnTo>
                  <a:pt x="62830" y="28860"/>
                </a:lnTo>
                <a:lnTo>
                  <a:pt x="62790" y="29180"/>
                </a:lnTo>
                <a:lnTo>
                  <a:pt x="62800" y="29270"/>
                </a:lnTo>
                <a:lnTo>
                  <a:pt x="62840" y="29350"/>
                </a:lnTo>
                <a:lnTo>
                  <a:pt x="62930" y="29500"/>
                </a:lnTo>
                <a:lnTo>
                  <a:pt x="62930" y="29570"/>
                </a:lnTo>
                <a:lnTo>
                  <a:pt x="62820" y="29630"/>
                </a:lnTo>
                <a:lnTo>
                  <a:pt x="62730" y="29630"/>
                </a:lnTo>
                <a:lnTo>
                  <a:pt x="62630" y="29620"/>
                </a:lnTo>
                <a:lnTo>
                  <a:pt x="62550" y="29600"/>
                </a:lnTo>
                <a:lnTo>
                  <a:pt x="62470" y="29590"/>
                </a:lnTo>
                <a:lnTo>
                  <a:pt x="62380" y="29600"/>
                </a:lnTo>
                <a:lnTo>
                  <a:pt x="62300" y="29630"/>
                </a:lnTo>
                <a:lnTo>
                  <a:pt x="62250" y="29700"/>
                </a:lnTo>
                <a:lnTo>
                  <a:pt x="62240" y="29810"/>
                </a:lnTo>
                <a:lnTo>
                  <a:pt x="62260" y="29910"/>
                </a:lnTo>
                <a:lnTo>
                  <a:pt x="62360" y="30190"/>
                </a:lnTo>
                <a:lnTo>
                  <a:pt x="62370" y="30270"/>
                </a:lnTo>
                <a:lnTo>
                  <a:pt x="62370" y="30360"/>
                </a:lnTo>
                <a:lnTo>
                  <a:pt x="62350" y="30450"/>
                </a:lnTo>
                <a:lnTo>
                  <a:pt x="62320" y="30550"/>
                </a:lnTo>
                <a:lnTo>
                  <a:pt x="62270" y="30630"/>
                </a:lnTo>
                <a:lnTo>
                  <a:pt x="62160" y="30710"/>
                </a:lnTo>
                <a:lnTo>
                  <a:pt x="62070" y="30740"/>
                </a:lnTo>
                <a:lnTo>
                  <a:pt x="61710" y="30780"/>
                </a:lnTo>
                <a:lnTo>
                  <a:pt x="61550" y="30820"/>
                </a:lnTo>
                <a:lnTo>
                  <a:pt x="61490" y="30850"/>
                </a:lnTo>
                <a:lnTo>
                  <a:pt x="61440" y="30890"/>
                </a:lnTo>
                <a:lnTo>
                  <a:pt x="61350" y="30990"/>
                </a:lnTo>
                <a:lnTo>
                  <a:pt x="61100" y="31370"/>
                </a:lnTo>
                <a:lnTo>
                  <a:pt x="60990" y="31490"/>
                </a:lnTo>
                <a:lnTo>
                  <a:pt x="60880" y="31560"/>
                </a:lnTo>
                <a:lnTo>
                  <a:pt x="60800" y="31610"/>
                </a:lnTo>
                <a:lnTo>
                  <a:pt x="60710" y="31670"/>
                </a:lnTo>
                <a:lnTo>
                  <a:pt x="60610" y="31800"/>
                </a:lnTo>
                <a:lnTo>
                  <a:pt x="60520" y="31960"/>
                </a:lnTo>
                <a:lnTo>
                  <a:pt x="59870" y="33650"/>
                </a:lnTo>
                <a:lnTo>
                  <a:pt x="59830" y="33790"/>
                </a:lnTo>
                <a:lnTo>
                  <a:pt x="59810" y="33980"/>
                </a:lnTo>
                <a:lnTo>
                  <a:pt x="59840" y="34630"/>
                </a:lnTo>
                <a:lnTo>
                  <a:pt x="59950" y="35230"/>
                </a:lnTo>
                <a:lnTo>
                  <a:pt x="59770" y="35200"/>
                </a:lnTo>
                <a:lnTo>
                  <a:pt x="59690" y="35160"/>
                </a:lnTo>
                <a:lnTo>
                  <a:pt x="59280" y="34790"/>
                </a:lnTo>
                <a:lnTo>
                  <a:pt x="58820" y="34920"/>
                </a:lnTo>
                <a:lnTo>
                  <a:pt x="58600" y="35030"/>
                </a:lnTo>
                <a:lnTo>
                  <a:pt x="58510" y="35040"/>
                </a:lnTo>
                <a:lnTo>
                  <a:pt x="58440" y="35050"/>
                </a:lnTo>
                <a:lnTo>
                  <a:pt x="58120" y="34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Essequibo Islands-West Demer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380" y="32780"/>
                </a:moveTo>
                <a:lnTo>
                  <a:pt x="67390" y="32870"/>
                </a:lnTo>
                <a:lnTo>
                  <a:pt x="67330" y="33010"/>
                </a:lnTo>
                <a:lnTo>
                  <a:pt x="67280" y="33230"/>
                </a:lnTo>
                <a:lnTo>
                  <a:pt x="67350" y="33490"/>
                </a:lnTo>
                <a:lnTo>
                  <a:pt x="67350" y="33560"/>
                </a:lnTo>
                <a:lnTo>
                  <a:pt x="67330" y="33640"/>
                </a:lnTo>
                <a:lnTo>
                  <a:pt x="67270" y="33710"/>
                </a:lnTo>
                <a:lnTo>
                  <a:pt x="67140" y="33790"/>
                </a:lnTo>
                <a:lnTo>
                  <a:pt x="66960" y="33840"/>
                </a:lnTo>
                <a:lnTo>
                  <a:pt x="66540" y="33910"/>
                </a:lnTo>
                <a:lnTo>
                  <a:pt x="66470" y="33920"/>
                </a:lnTo>
                <a:lnTo>
                  <a:pt x="66330" y="33940"/>
                </a:lnTo>
                <a:lnTo>
                  <a:pt x="66270" y="33970"/>
                </a:lnTo>
                <a:lnTo>
                  <a:pt x="66210" y="34000"/>
                </a:lnTo>
                <a:lnTo>
                  <a:pt x="66140" y="34080"/>
                </a:lnTo>
                <a:lnTo>
                  <a:pt x="66090" y="34160"/>
                </a:lnTo>
                <a:lnTo>
                  <a:pt x="66060" y="34320"/>
                </a:lnTo>
                <a:lnTo>
                  <a:pt x="66080" y="34500"/>
                </a:lnTo>
                <a:lnTo>
                  <a:pt x="66170" y="34900"/>
                </a:lnTo>
                <a:lnTo>
                  <a:pt x="66200" y="34950"/>
                </a:lnTo>
                <a:lnTo>
                  <a:pt x="66250" y="34990"/>
                </a:lnTo>
                <a:lnTo>
                  <a:pt x="66300" y="35030"/>
                </a:lnTo>
                <a:lnTo>
                  <a:pt x="66390" y="35110"/>
                </a:lnTo>
                <a:lnTo>
                  <a:pt x="66420" y="35160"/>
                </a:lnTo>
                <a:lnTo>
                  <a:pt x="66430" y="35220"/>
                </a:lnTo>
                <a:lnTo>
                  <a:pt x="66430" y="35290"/>
                </a:lnTo>
                <a:lnTo>
                  <a:pt x="66370" y="35490"/>
                </a:lnTo>
                <a:lnTo>
                  <a:pt x="66110" y="35950"/>
                </a:lnTo>
                <a:lnTo>
                  <a:pt x="66050" y="36010"/>
                </a:lnTo>
                <a:lnTo>
                  <a:pt x="66000" y="36060"/>
                </a:lnTo>
                <a:lnTo>
                  <a:pt x="65930" y="36080"/>
                </a:lnTo>
                <a:lnTo>
                  <a:pt x="65860" y="36070"/>
                </a:lnTo>
                <a:lnTo>
                  <a:pt x="65790" y="36030"/>
                </a:lnTo>
                <a:lnTo>
                  <a:pt x="65700" y="35940"/>
                </a:lnTo>
                <a:lnTo>
                  <a:pt x="65650" y="35900"/>
                </a:lnTo>
                <a:lnTo>
                  <a:pt x="65590" y="35870"/>
                </a:lnTo>
                <a:lnTo>
                  <a:pt x="65500" y="35870"/>
                </a:lnTo>
                <a:lnTo>
                  <a:pt x="65390" y="35900"/>
                </a:lnTo>
                <a:lnTo>
                  <a:pt x="65240" y="35970"/>
                </a:lnTo>
                <a:lnTo>
                  <a:pt x="65090" y="36110"/>
                </a:lnTo>
                <a:lnTo>
                  <a:pt x="65300" y="36450"/>
                </a:lnTo>
                <a:lnTo>
                  <a:pt x="65370" y="36750"/>
                </a:lnTo>
                <a:lnTo>
                  <a:pt x="65420" y="37340"/>
                </a:lnTo>
                <a:lnTo>
                  <a:pt x="65380" y="37750"/>
                </a:lnTo>
                <a:lnTo>
                  <a:pt x="65240" y="37800"/>
                </a:lnTo>
                <a:lnTo>
                  <a:pt x="64990" y="37790"/>
                </a:lnTo>
                <a:lnTo>
                  <a:pt x="64910" y="37810"/>
                </a:lnTo>
                <a:lnTo>
                  <a:pt x="64620" y="37920"/>
                </a:lnTo>
                <a:lnTo>
                  <a:pt x="64530" y="37940"/>
                </a:lnTo>
                <a:lnTo>
                  <a:pt x="63980" y="37910"/>
                </a:lnTo>
                <a:lnTo>
                  <a:pt x="63830" y="37950"/>
                </a:lnTo>
                <a:lnTo>
                  <a:pt x="63730" y="38010"/>
                </a:lnTo>
                <a:lnTo>
                  <a:pt x="63660" y="38090"/>
                </a:lnTo>
                <a:lnTo>
                  <a:pt x="63590" y="38160"/>
                </a:lnTo>
                <a:lnTo>
                  <a:pt x="63500" y="38190"/>
                </a:lnTo>
                <a:lnTo>
                  <a:pt x="63410" y="38170"/>
                </a:lnTo>
                <a:lnTo>
                  <a:pt x="63190" y="37950"/>
                </a:lnTo>
                <a:lnTo>
                  <a:pt x="63080" y="37880"/>
                </a:lnTo>
                <a:lnTo>
                  <a:pt x="62900" y="37870"/>
                </a:lnTo>
                <a:lnTo>
                  <a:pt x="62790" y="37880"/>
                </a:lnTo>
                <a:lnTo>
                  <a:pt x="62680" y="37870"/>
                </a:lnTo>
                <a:lnTo>
                  <a:pt x="62600" y="37820"/>
                </a:lnTo>
                <a:lnTo>
                  <a:pt x="62370" y="37500"/>
                </a:lnTo>
                <a:lnTo>
                  <a:pt x="62230" y="37370"/>
                </a:lnTo>
                <a:lnTo>
                  <a:pt x="62150" y="37170"/>
                </a:lnTo>
                <a:lnTo>
                  <a:pt x="62090" y="37080"/>
                </a:lnTo>
                <a:lnTo>
                  <a:pt x="61570" y="37000"/>
                </a:lnTo>
                <a:lnTo>
                  <a:pt x="61470" y="36990"/>
                </a:lnTo>
                <a:lnTo>
                  <a:pt x="61090" y="36920"/>
                </a:lnTo>
                <a:lnTo>
                  <a:pt x="60250" y="36640"/>
                </a:lnTo>
                <a:lnTo>
                  <a:pt x="60080" y="36560"/>
                </a:lnTo>
                <a:lnTo>
                  <a:pt x="59940" y="36340"/>
                </a:lnTo>
                <a:lnTo>
                  <a:pt x="60090" y="35840"/>
                </a:lnTo>
                <a:lnTo>
                  <a:pt x="60090" y="35630"/>
                </a:lnTo>
                <a:lnTo>
                  <a:pt x="59950" y="35230"/>
                </a:lnTo>
                <a:lnTo>
                  <a:pt x="59840" y="34630"/>
                </a:lnTo>
                <a:lnTo>
                  <a:pt x="59810" y="33980"/>
                </a:lnTo>
                <a:lnTo>
                  <a:pt x="59830" y="33790"/>
                </a:lnTo>
                <a:lnTo>
                  <a:pt x="59870" y="33650"/>
                </a:lnTo>
                <a:lnTo>
                  <a:pt x="60520" y="31960"/>
                </a:lnTo>
                <a:lnTo>
                  <a:pt x="60610" y="31800"/>
                </a:lnTo>
                <a:lnTo>
                  <a:pt x="60710" y="31670"/>
                </a:lnTo>
                <a:lnTo>
                  <a:pt x="60800" y="31610"/>
                </a:lnTo>
                <a:lnTo>
                  <a:pt x="60880" y="31560"/>
                </a:lnTo>
                <a:lnTo>
                  <a:pt x="60990" y="31490"/>
                </a:lnTo>
                <a:lnTo>
                  <a:pt x="61100" y="31370"/>
                </a:lnTo>
                <a:lnTo>
                  <a:pt x="61350" y="30990"/>
                </a:lnTo>
                <a:lnTo>
                  <a:pt x="61440" y="30890"/>
                </a:lnTo>
                <a:lnTo>
                  <a:pt x="61490" y="30850"/>
                </a:lnTo>
                <a:lnTo>
                  <a:pt x="61550" y="30820"/>
                </a:lnTo>
                <a:lnTo>
                  <a:pt x="61710" y="30780"/>
                </a:lnTo>
                <a:lnTo>
                  <a:pt x="62070" y="30740"/>
                </a:lnTo>
                <a:lnTo>
                  <a:pt x="62160" y="30710"/>
                </a:lnTo>
                <a:lnTo>
                  <a:pt x="62270" y="30630"/>
                </a:lnTo>
                <a:lnTo>
                  <a:pt x="62320" y="30550"/>
                </a:lnTo>
                <a:lnTo>
                  <a:pt x="62350" y="30450"/>
                </a:lnTo>
                <a:lnTo>
                  <a:pt x="62370" y="30360"/>
                </a:lnTo>
                <a:lnTo>
                  <a:pt x="62370" y="30270"/>
                </a:lnTo>
                <a:lnTo>
                  <a:pt x="62360" y="30190"/>
                </a:lnTo>
                <a:lnTo>
                  <a:pt x="62260" y="29910"/>
                </a:lnTo>
                <a:lnTo>
                  <a:pt x="62240" y="29810"/>
                </a:lnTo>
                <a:lnTo>
                  <a:pt x="62250" y="29700"/>
                </a:lnTo>
                <a:lnTo>
                  <a:pt x="62300" y="29630"/>
                </a:lnTo>
                <a:lnTo>
                  <a:pt x="62380" y="29600"/>
                </a:lnTo>
                <a:lnTo>
                  <a:pt x="62470" y="29590"/>
                </a:lnTo>
                <a:lnTo>
                  <a:pt x="62550" y="29600"/>
                </a:lnTo>
                <a:lnTo>
                  <a:pt x="62630" y="29620"/>
                </a:lnTo>
                <a:lnTo>
                  <a:pt x="62730" y="29630"/>
                </a:lnTo>
                <a:lnTo>
                  <a:pt x="62820" y="29630"/>
                </a:lnTo>
                <a:lnTo>
                  <a:pt x="62930" y="29570"/>
                </a:lnTo>
                <a:lnTo>
                  <a:pt x="62930" y="29500"/>
                </a:lnTo>
                <a:lnTo>
                  <a:pt x="62840" y="29350"/>
                </a:lnTo>
                <a:lnTo>
                  <a:pt x="62800" y="29270"/>
                </a:lnTo>
                <a:lnTo>
                  <a:pt x="62790" y="29180"/>
                </a:lnTo>
                <a:lnTo>
                  <a:pt x="62830" y="28860"/>
                </a:lnTo>
                <a:lnTo>
                  <a:pt x="62810" y="28750"/>
                </a:lnTo>
                <a:lnTo>
                  <a:pt x="62770" y="28640"/>
                </a:lnTo>
                <a:lnTo>
                  <a:pt x="62670" y="28450"/>
                </a:lnTo>
                <a:lnTo>
                  <a:pt x="62600" y="28270"/>
                </a:lnTo>
                <a:lnTo>
                  <a:pt x="62560" y="28110"/>
                </a:lnTo>
                <a:lnTo>
                  <a:pt x="62540" y="27430"/>
                </a:lnTo>
                <a:lnTo>
                  <a:pt x="62550" y="27400"/>
                </a:lnTo>
                <a:lnTo>
                  <a:pt x="62820" y="27610"/>
                </a:lnTo>
                <a:lnTo>
                  <a:pt x="63480" y="28240"/>
                </a:lnTo>
                <a:lnTo>
                  <a:pt x="63870" y="28640"/>
                </a:lnTo>
                <a:lnTo>
                  <a:pt x="63980" y="28820"/>
                </a:lnTo>
                <a:lnTo>
                  <a:pt x="64200" y="28920"/>
                </a:lnTo>
                <a:lnTo>
                  <a:pt x="64470" y="29200"/>
                </a:lnTo>
                <a:lnTo>
                  <a:pt x="65180" y="29770"/>
                </a:lnTo>
                <a:lnTo>
                  <a:pt x="65570" y="30090"/>
                </a:lnTo>
                <a:lnTo>
                  <a:pt x="65830" y="30310"/>
                </a:lnTo>
                <a:lnTo>
                  <a:pt x="65990" y="30490"/>
                </a:lnTo>
                <a:lnTo>
                  <a:pt x="66180" y="30670"/>
                </a:lnTo>
                <a:lnTo>
                  <a:pt x="66420" y="30930"/>
                </a:lnTo>
                <a:lnTo>
                  <a:pt x="66670" y="31540"/>
                </a:lnTo>
                <a:lnTo>
                  <a:pt x="67040" y="32420"/>
                </a:lnTo>
                <a:lnTo>
                  <a:pt x="67180" y="32590"/>
                </a:lnTo>
                <a:lnTo>
                  <a:pt x="67220" y="32830"/>
                </a:lnTo>
                <a:lnTo>
                  <a:pt x="67270" y="32930"/>
                </a:lnTo>
                <a:lnTo>
                  <a:pt x="67380" y="32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