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Yomou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Yomou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74560" y="64640"/>
                </a:moveTo>
                <a:lnTo>
                  <a:pt x="74820" y="64610"/>
                </a:lnTo>
                <a:lnTo>
                  <a:pt x="75030" y="64680"/>
                </a:lnTo>
                <a:lnTo>
                  <a:pt x="75360" y="63980"/>
                </a:lnTo>
                <a:lnTo>
                  <a:pt x="75780" y="63640"/>
                </a:lnTo>
                <a:lnTo>
                  <a:pt x="76680" y="62830"/>
                </a:lnTo>
                <a:lnTo>
                  <a:pt x="76910" y="62330"/>
                </a:lnTo>
                <a:lnTo>
                  <a:pt x="77450" y="61890"/>
                </a:lnTo>
                <a:lnTo>
                  <a:pt x="77730" y="61720"/>
                </a:lnTo>
                <a:lnTo>
                  <a:pt x="78010" y="61340"/>
                </a:lnTo>
                <a:lnTo>
                  <a:pt x="78210" y="60980"/>
                </a:lnTo>
                <a:lnTo>
                  <a:pt x="78880" y="61480"/>
                </a:lnTo>
                <a:lnTo>
                  <a:pt x="79150" y="62080"/>
                </a:lnTo>
                <a:lnTo>
                  <a:pt x="79280" y="63020"/>
                </a:lnTo>
                <a:lnTo>
                  <a:pt x="79810" y="64030"/>
                </a:lnTo>
                <a:lnTo>
                  <a:pt x="80150" y="65040"/>
                </a:lnTo>
                <a:lnTo>
                  <a:pt x="80480" y="65770"/>
                </a:lnTo>
                <a:lnTo>
                  <a:pt x="81410" y="66180"/>
                </a:lnTo>
                <a:lnTo>
                  <a:pt x="82400" y="66320"/>
                </a:lnTo>
                <a:lnTo>
                  <a:pt x="82370" y="66740"/>
                </a:lnTo>
                <a:lnTo>
                  <a:pt x="82350" y="66820"/>
                </a:lnTo>
                <a:lnTo>
                  <a:pt x="82280" y="66940"/>
                </a:lnTo>
                <a:lnTo>
                  <a:pt x="82260" y="67010"/>
                </a:lnTo>
                <a:lnTo>
                  <a:pt x="82270" y="67090"/>
                </a:lnTo>
                <a:lnTo>
                  <a:pt x="82320" y="67110"/>
                </a:lnTo>
                <a:lnTo>
                  <a:pt x="82380" y="67130"/>
                </a:lnTo>
                <a:lnTo>
                  <a:pt x="82410" y="67180"/>
                </a:lnTo>
                <a:lnTo>
                  <a:pt x="82420" y="67470"/>
                </a:lnTo>
                <a:lnTo>
                  <a:pt x="82380" y="67720"/>
                </a:lnTo>
                <a:lnTo>
                  <a:pt x="82260" y="67940"/>
                </a:lnTo>
                <a:lnTo>
                  <a:pt x="82050" y="68170"/>
                </a:lnTo>
                <a:lnTo>
                  <a:pt x="81710" y="68370"/>
                </a:lnTo>
                <a:lnTo>
                  <a:pt x="81630" y="68430"/>
                </a:lnTo>
                <a:lnTo>
                  <a:pt x="81590" y="68550"/>
                </a:lnTo>
                <a:lnTo>
                  <a:pt x="81570" y="68800"/>
                </a:lnTo>
                <a:lnTo>
                  <a:pt x="81520" y="68910"/>
                </a:lnTo>
                <a:lnTo>
                  <a:pt x="81420" y="69010"/>
                </a:lnTo>
                <a:lnTo>
                  <a:pt x="81220" y="69060"/>
                </a:lnTo>
                <a:lnTo>
                  <a:pt x="81110" y="69140"/>
                </a:lnTo>
                <a:lnTo>
                  <a:pt x="80880" y="69410"/>
                </a:lnTo>
                <a:lnTo>
                  <a:pt x="80770" y="69580"/>
                </a:lnTo>
                <a:lnTo>
                  <a:pt x="80710" y="69720"/>
                </a:lnTo>
                <a:lnTo>
                  <a:pt x="80740" y="69930"/>
                </a:lnTo>
                <a:lnTo>
                  <a:pt x="80830" y="70150"/>
                </a:lnTo>
                <a:lnTo>
                  <a:pt x="80890" y="70380"/>
                </a:lnTo>
                <a:lnTo>
                  <a:pt x="80810" y="70630"/>
                </a:lnTo>
                <a:lnTo>
                  <a:pt x="80670" y="70710"/>
                </a:lnTo>
                <a:lnTo>
                  <a:pt x="80140" y="70910"/>
                </a:lnTo>
                <a:lnTo>
                  <a:pt x="79980" y="70930"/>
                </a:lnTo>
                <a:lnTo>
                  <a:pt x="79750" y="70560"/>
                </a:lnTo>
                <a:lnTo>
                  <a:pt x="79590" y="70460"/>
                </a:lnTo>
                <a:lnTo>
                  <a:pt x="79520" y="70750"/>
                </a:lnTo>
                <a:lnTo>
                  <a:pt x="79390" y="70700"/>
                </a:lnTo>
                <a:lnTo>
                  <a:pt x="79340" y="70710"/>
                </a:lnTo>
                <a:lnTo>
                  <a:pt x="79300" y="70910"/>
                </a:lnTo>
                <a:lnTo>
                  <a:pt x="79240" y="70910"/>
                </a:lnTo>
                <a:lnTo>
                  <a:pt x="78970" y="71000"/>
                </a:lnTo>
                <a:lnTo>
                  <a:pt x="78870" y="71050"/>
                </a:lnTo>
                <a:lnTo>
                  <a:pt x="78660" y="71030"/>
                </a:lnTo>
                <a:lnTo>
                  <a:pt x="78490" y="71130"/>
                </a:lnTo>
                <a:lnTo>
                  <a:pt x="78340" y="71270"/>
                </a:lnTo>
                <a:lnTo>
                  <a:pt x="78170" y="71390"/>
                </a:lnTo>
                <a:lnTo>
                  <a:pt x="78010" y="71440"/>
                </a:lnTo>
                <a:lnTo>
                  <a:pt x="77830" y="71470"/>
                </a:lnTo>
                <a:lnTo>
                  <a:pt x="77760" y="71500"/>
                </a:lnTo>
                <a:lnTo>
                  <a:pt x="77670" y="71530"/>
                </a:lnTo>
                <a:lnTo>
                  <a:pt x="77530" y="71650"/>
                </a:lnTo>
                <a:lnTo>
                  <a:pt x="77640" y="71230"/>
                </a:lnTo>
                <a:lnTo>
                  <a:pt x="77600" y="71060"/>
                </a:lnTo>
                <a:lnTo>
                  <a:pt x="77360" y="70940"/>
                </a:lnTo>
                <a:lnTo>
                  <a:pt x="77260" y="70860"/>
                </a:lnTo>
                <a:lnTo>
                  <a:pt x="77260" y="70650"/>
                </a:lnTo>
                <a:lnTo>
                  <a:pt x="77190" y="70600"/>
                </a:lnTo>
                <a:lnTo>
                  <a:pt x="76910" y="70610"/>
                </a:lnTo>
                <a:lnTo>
                  <a:pt x="76840" y="70600"/>
                </a:lnTo>
                <a:lnTo>
                  <a:pt x="76540" y="70320"/>
                </a:lnTo>
                <a:lnTo>
                  <a:pt x="76370" y="69540"/>
                </a:lnTo>
                <a:lnTo>
                  <a:pt x="76190" y="69290"/>
                </a:lnTo>
                <a:lnTo>
                  <a:pt x="76000" y="69270"/>
                </a:lnTo>
                <a:lnTo>
                  <a:pt x="75590" y="69380"/>
                </a:lnTo>
                <a:lnTo>
                  <a:pt x="75390" y="69350"/>
                </a:lnTo>
                <a:lnTo>
                  <a:pt x="75320" y="69270"/>
                </a:lnTo>
                <a:lnTo>
                  <a:pt x="75240" y="69020"/>
                </a:lnTo>
                <a:lnTo>
                  <a:pt x="75150" y="68910"/>
                </a:lnTo>
                <a:lnTo>
                  <a:pt x="75050" y="68850"/>
                </a:lnTo>
                <a:lnTo>
                  <a:pt x="74960" y="68820"/>
                </a:lnTo>
                <a:lnTo>
                  <a:pt x="74780" y="68800"/>
                </a:lnTo>
                <a:lnTo>
                  <a:pt x="74580" y="68800"/>
                </a:lnTo>
                <a:lnTo>
                  <a:pt x="74470" y="68820"/>
                </a:lnTo>
                <a:lnTo>
                  <a:pt x="74420" y="68870"/>
                </a:lnTo>
                <a:lnTo>
                  <a:pt x="74390" y="69000"/>
                </a:lnTo>
                <a:lnTo>
                  <a:pt x="74330" y="69040"/>
                </a:lnTo>
                <a:lnTo>
                  <a:pt x="74260" y="69060"/>
                </a:lnTo>
                <a:lnTo>
                  <a:pt x="74070" y="69330"/>
                </a:lnTo>
                <a:lnTo>
                  <a:pt x="73930" y="69210"/>
                </a:lnTo>
                <a:lnTo>
                  <a:pt x="73700" y="68800"/>
                </a:lnTo>
                <a:lnTo>
                  <a:pt x="73560" y="69000"/>
                </a:lnTo>
                <a:lnTo>
                  <a:pt x="73200" y="69350"/>
                </a:lnTo>
                <a:lnTo>
                  <a:pt x="73100" y="69400"/>
                </a:lnTo>
                <a:lnTo>
                  <a:pt x="73100" y="69390"/>
                </a:lnTo>
                <a:lnTo>
                  <a:pt x="73050" y="69360"/>
                </a:lnTo>
                <a:lnTo>
                  <a:pt x="73190" y="69240"/>
                </a:lnTo>
                <a:lnTo>
                  <a:pt x="73260" y="69120"/>
                </a:lnTo>
                <a:lnTo>
                  <a:pt x="73290" y="68970"/>
                </a:lnTo>
                <a:lnTo>
                  <a:pt x="73300" y="68800"/>
                </a:lnTo>
                <a:lnTo>
                  <a:pt x="73350" y="68650"/>
                </a:lnTo>
                <a:lnTo>
                  <a:pt x="73470" y="68530"/>
                </a:lnTo>
                <a:lnTo>
                  <a:pt x="73720" y="68340"/>
                </a:lnTo>
                <a:lnTo>
                  <a:pt x="74000" y="67920"/>
                </a:lnTo>
                <a:lnTo>
                  <a:pt x="74100" y="67660"/>
                </a:lnTo>
                <a:lnTo>
                  <a:pt x="74060" y="67490"/>
                </a:lnTo>
                <a:lnTo>
                  <a:pt x="74270" y="67230"/>
                </a:lnTo>
                <a:lnTo>
                  <a:pt x="74360" y="67090"/>
                </a:lnTo>
                <a:lnTo>
                  <a:pt x="74420" y="66760"/>
                </a:lnTo>
                <a:lnTo>
                  <a:pt x="74490" y="66570"/>
                </a:lnTo>
                <a:lnTo>
                  <a:pt x="74600" y="66410"/>
                </a:lnTo>
                <a:lnTo>
                  <a:pt x="74730" y="66310"/>
                </a:lnTo>
                <a:lnTo>
                  <a:pt x="74470" y="66010"/>
                </a:lnTo>
                <a:lnTo>
                  <a:pt x="74450" y="65590"/>
                </a:lnTo>
                <a:lnTo>
                  <a:pt x="74570" y="65150"/>
                </a:lnTo>
                <a:lnTo>
                  <a:pt x="74710" y="64830"/>
                </a:lnTo>
                <a:lnTo>
                  <a:pt x="74560" y="64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