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Télimélé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Télimél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1320" y="30980"/>
                </a:moveTo>
                <a:lnTo>
                  <a:pt x="30860" y="31120"/>
                </a:lnTo>
                <a:lnTo>
                  <a:pt x="29500" y="31530"/>
                </a:lnTo>
                <a:lnTo>
                  <a:pt x="28400" y="31790"/>
                </a:lnTo>
                <a:lnTo>
                  <a:pt x="27450" y="31880"/>
                </a:lnTo>
                <a:lnTo>
                  <a:pt x="27410" y="31370"/>
                </a:lnTo>
                <a:lnTo>
                  <a:pt x="27370" y="30900"/>
                </a:lnTo>
                <a:lnTo>
                  <a:pt x="27640" y="30420"/>
                </a:lnTo>
                <a:lnTo>
                  <a:pt x="27490" y="29400"/>
                </a:lnTo>
                <a:lnTo>
                  <a:pt x="25090" y="28100"/>
                </a:lnTo>
                <a:lnTo>
                  <a:pt x="22540" y="27920"/>
                </a:lnTo>
                <a:lnTo>
                  <a:pt x="21170" y="27830"/>
                </a:lnTo>
                <a:lnTo>
                  <a:pt x="21050" y="27740"/>
                </a:lnTo>
                <a:lnTo>
                  <a:pt x="20910" y="27730"/>
                </a:lnTo>
                <a:lnTo>
                  <a:pt x="20690" y="27760"/>
                </a:lnTo>
                <a:lnTo>
                  <a:pt x="20570" y="27730"/>
                </a:lnTo>
                <a:lnTo>
                  <a:pt x="20240" y="27600"/>
                </a:lnTo>
                <a:lnTo>
                  <a:pt x="20120" y="27610"/>
                </a:lnTo>
                <a:lnTo>
                  <a:pt x="20020" y="27660"/>
                </a:lnTo>
                <a:lnTo>
                  <a:pt x="19940" y="27750"/>
                </a:lnTo>
                <a:lnTo>
                  <a:pt x="19840" y="27800"/>
                </a:lnTo>
                <a:lnTo>
                  <a:pt x="19730" y="27830"/>
                </a:lnTo>
                <a:lnTo>
                  <a:pt x="19620" y="28220"/>
                </a:lnTo>
                <a:lnTo>
                  <a:pt x="19160" y="28300"/>
                </a:lnTo>
                <a:lnTo>
                  <a:pt x="19100" y="28330"/>
                </a:lnTo>
                <a:lnTo>
                  <a:pt x="18950" y="28390"/>
                </a:lnTo>
                <a:lnTo>
                  <a:pt x="18900" y="28440"/>
                </a:lnTo>
                <a:lnTo>
                  <a:pt x="18870" y="28500"/>
                </a:lnTo>
                <a:lnTo>
                  <a:pt x="18830" y="28530"/>
                </a:lnTo>
                <a:lnTo>
                  <a:pt x="18770" y="28510"/>
                </a:lnTo>
                <a:lnTo>
                  <a:pt x="18680" y="28420"/>
                </a:lnTo>
                <a:lnTo>
                  <a:pt x="17960" y="28770"/>
                </a:lnTo>
                <a:lnTo>
                  <a:pt x="17420" y="28850"/>
                </a:lnTo>
                <a:lnTo>
                  <a:pt x="17180" y="28490"/>
                </a:lnTo>
                <a:lnTo>
                  <a:pt x="16020" y="28490"/>
                </a:lnTo>
                <a:lnTo>
                  <a:pt x="16560" y="27700"/>
                </a:lnTo>
                <a:lnTo>
                  <a:pt x="17300" y="26960"/>
                </a:lnTo>
                <a:lnTo>
                  <a:pt x="17920" y="26090"/>
                </a:lnTo>
                <a:lnTo>
                  <a:pt x="18650" y="26140"/>
                </a:lnTo>
                <a:lnTo>
                  <a:pt x="19510" y="25740"/>
                </a:lnTo>
                <a:lnTo>
                  <a:pt x="19740" y="25060"/>
                </a:lnTo>
                <a:lnTo>
                  <a:pt x="19930" y="24590"/>
                </a:lnTo>
                <a:lnTo>
                  <a:pt x="20050" y="24030"/>
                </a:lnTo>
                <a:lnTo>
                  <a:pt x="20040" y="23900"/>
                </a:lnTo>
                <a:lnTo>
                  <a:pt x="20080" y="23830"/>
                </a:lnTo>
                <a:lnTo>
                  <a:pt x="20320" y="23610"/>
                </a:lnTo>
                <a:lnTo>
                  <a:pt x="20420" y="23530"/>
                </a:lnTo>
                <a:lnTo>
                  <a:pt x="20540" y="23470"/>
                </a:lnTo>
                <a:lnTo>
                  <a:pt x="20580" y="23440"/>
                </a:lnTo>
                <a:lnTo>
                  <a:pt x="20610" y="23400"/>
                </a:lnTo>
                <a:lnTo>
                  <a:pt x="20730" y="22880"/>
                </a:lnTo>
                <a:lnTo>
                  <a:pt x="20750" y="22770"/>
                </a:lnTo>
                <a:lnTo>
                  <a:pt x="20730" y="22500"/>
                </a:lnTo>
                <a:lnTo>
                  <a:pt x="20740" y="22390"/>
                </a:lnTo>
                <a:lnTo>
                  <a:pt x="20730" y="22310"/>
                </a:lnTo>
                <a:lnTo>
                  <a:pt x="20710" y="22250"/>
                </a:lnTo>
                <a:lnTo>
                  <a:pt x="20570" y="22130"/>
                </a:lnTo>
                <a:lnTo>
                  <a:pt x="20520" y="22100"/>
                </a:lnTo>
                <a:lnTo>
                  <a:pt x="20470" y="22050"/>
                </a:lnTo>
                <a:lnTo>
                  <a:pt x="20440" y="21970"/>
                </a:lnTo>
                <a:lnTo>
                  <a:pt x="20460" y="21690"/>
                </a:lnTo>
                <a:lnTo>
                  <a:pt x="20440" y="21610"/>
                </a:lnTo>
                <a:lnTo>
                  <a:pt x="20290" y="21410"/>
                </a:lnTo>
                <a:lnTo>
                  <a:pt x="20210" y="21330"/>
                </a:lnTo>
                <a:lnTo>
                  <a:pt x="20090" y="21180"/>
                </a:lnTo>
                <a:lnTo>
                  <a:pt x="20040" y="21150"/>
                </a:lnTo>
                <a:lnTo>
                  <a:pt x="19880" y="21130"/>
                </a:lnTo>
                <a:lnTo>
                  <a:pt x="19810" y="21120"/>
                </a:lnTo>
                <a:lnTo>
                  <a:pt x="19760" y="21090"/>
                </a:lnTo>
                <a:lnTo>
                  <a:pt x="19700" y="20970"/>
                </a:lnTo>
                <a:lnTo>
                  <a:pt x="19940" y="20930"/>
                </a:lnTo>
                <a:lnTo>
                  <a:pt x="20160" y="20720"/>
                </a:lnTo>
                <a:lnTo>
                  <a:pt x="20350" y="20540"/>
                </a:lnTo>
                <a:lnTo>
                  <a:pt x="20920" y="20340"/>
                </a:lnTo>
                <a:lnTo>
                  <a:pt x="21380" y="20260"/>
                </a:lnTo>
                <a:lnTo>
                  <a:pt x="21480" y="20270"/>
                </a:lnTo>
                <a:lnTo>
                  <a:pt x="21540" y="20290"/>
                </a:lnTo>
                <a:lnTo>
                  <a:pt x="21590" y="20310"/>
                </a:lnTo>
                <a:lnTo>
                  <a:pt x="21650" y="20340"/>
                </a:lnTo>
                <a:lnTo>
                  <a:pt x="21870" y="20370"/>
                </a:lnTo>
                <a:lnTo>
                  <a:pt x="22020" y="20370"/>
                </a:lnTo>
                <a:lnTo>
                  <a:pt x="22220" y="20350"/>
                </a:lnTo>
                <a:lnTo>
                  <a:pt x="22330" y="20310"/>
                </a:lnTo>
                <a:lnTo>
                  <a:pt x="22410" y="20250"/>
                </a:lnTo>
                <a:lnTo>
                  <a:pt x="22500" y="20170"/>
                </a:lnTo>
                <a:lnTo>
                  <a:pt x="22630" y="20060"/>
                </a:lnTo>
                <a:lnTo>
                  <a:pt x="22930" y="19910"/>
                </a:lnTo>
                <a:lnTo>
                  <a:pt x="23110" y="19850"/>
                </a:lnTo>
                <a:lnTo>
                  <a:pt x="23290" y="19810"/>
                </a:lnTo>
                <a:lnTo>
                  <a:pt x="24360" y="19790"/>
                </a:lnTo>
                <a:lnTo>
                  <a:pt x="24490" y="19800"/>
                </a:lnTo>
                <a:lnTo>
                  <a:pt x="24590" y="19830"/>
                </a:lnTo>
                <a:lnTo>
                  <a:pt x="24660" y="19870"/>
                </a:lnTo>
                <a:lnTo>
                  <a:pt x="25200" y="19850"/>
                </a:lnTo>
                <a:lnTo>
                  <a:pt x="25710" y="20010"/>
                </a:lnTo>
                <a:lnTo>
                  <a:pt x="26440" y="20150"/>
                </a:lnTo>
                <a:lnTo>
                  <a:pt x="26570" y="20150"/>
                </a:lnTo>
                <a:lnTo>
                  <a:pt x="26620" y="20170"/>
                </a:lnTo>
                <a:lnTo>
                  <a:pt x="26810" y="20230"/>
                </a:lnTo>
                <a:lnTo>
                  <a:pt x="27040" y="22590"/>
                </a:lnTo>
                <a:lnTo>
                  <a:pt x="27060" y="22640"/>
                </a:lnTo>
                <a:lnTo>
                  <a:pt x="27180" y="22740"/>
                </a:lnTo>
                <a:lnTo>
                  <a:pt x="27260" y="22750"/>
                </a:lnTo>
                <a:lnTo>
                  <a:pt x="27890" y="22710"/>
                </a:lnTo>
                <a:lnTo>
                  <a:pt x="28970" y="22450"/>
                </a:lnTo>
                <a:lnTo>
                  <a:pt x="29440" y="22270"/>
                </a:lnTo>
                <a:lnTo>
                  <a:pt x="29550" y="22220"/>
                </a:lnTo>
                <a:lnTo>
                  <a:pt x="30430" y="22260"/>
                </a:lnTo>
                <a:lnTo>
                  <a:pt x="30660" y="22900"/>
                </a:lnTo>
                <a:lnTo>
                  <a:pt x="31170" y="23480"/>
                </a:lnTo>
                <a:lnTo>
                  <a:pt x="31580" y="24540"/>
                </a:lnTo>
                <a:lnTo>
                  <a:pt x="31510" y="24560"/>
                </a:lnTo>
                <a:lnTo>
                  <a:pt x="31070" y="24860"/>
                </a:lnTo>
                <a:lnTo>
                  <a:pt x="31000" y="24940"/>
                </a:lnTo>
                <a:lnTo>
                  <a:pt x="30960" y="25000"/>
                </a:lnTo>
                <a:lnTo>
                  <a:pt x="30970" y="25070"/>
                </a:lnTo>
                <a:lnTo>
                  <a:pt x="30940" y="25180"/>
                </a:lnTo>
                <a:lnTo>
                  <a:pt x="30900" y="25470"/>
                </a:lnTo>
                <a:lnTo>
                  <a:pt x="30740" y="25650"/>
                </a:lnTo>
                <a:lnTo>
                  <a:pt x="30640" y="25730"/>
                </a:lnTo>
                <a:lnTo>
                  <a:pt x="30620" y="25800"/>
                </a:lnTo>
                <a:lnTo>
                  <a:pt x="30620" y="25870"/>
                </a:lnTo>
                <a:lnTo>
                  <a:pt x="30640" y="25940"/>
                </a:lnTo>
                <a:lnTo>
                  <a:pt x="30630" y="26120"/>
                </a:lnTo>
                <a:lnTo>
                  <a:pt x="30640" y="26200"/>
                </a:lnTo>
                <a:lnTo>
                  <a:pt x="30690" y="26340"/>
                </a:lnTo>
                <a:lnTo>
                  <a:pt x="30690" y="26430"/>
                </a:lnTo>
                <a:lnTo>
                  <a:pt x="30650" y="26500"/>
                </a:lnTo>
                <a:lnTo>
                  <a:pt x="30560" y="26570"/>
                </a:lnTo>
                <a:lnTo>
                  <a:pt x="30530" y="26640"/>
                </a:lnTo>
                <a:lnTo>
                  <a:pt x="30520" y="26700"/>
                </a:lnTo>
                <a:lnTo>
                  <a:pt x="30550" y="26750"/>
                </a:lnTo>
                <a:lnTo>
                  <a:pt x="30590" y="26790"/>
                </a:lnTo>
                <a:lnTo>
                  <a:pt x="30610" y="26840"/>
                </a:lnTo>
                <a:lnTo>
                  <a:pt x="30620" y="26900"/>
                </a:lnTo>
                <a:lnTo>
                  <a:pt x="30620" y="27050"/>
                </a:lnTo>
                <a:lnTo>
                  <a:pt x="30630" y="27120"/>
                </a:lnTo>
                <a:lnTo>
                  <a:pt x="30660" y="27260"/>
                </a:lnTo>
                <a:lnTo>
                  <a:pt x="30670" y="27400"/>
                </a:lnTo>
                <a:lnTo>
                  <a:pt x="30690" y="27460"/>
                </a:lnTo>
                <a:lnTo>
                  <a:pt x="30730" y="27510"/>
                </a:lnTo>
                <a:lnTo>
                  <a:pt x="30820" y="27580"/>
                </a:lnTo>
                <a:lnTo>
                  <a:pt x="30880" y="27620"/>
                </a:lnTo>
                <a:lnTo>
                  <a:pt x="30930" y="27640"/>
                </a:lnTo>
                <a:lnTo>
                  <a:pt x="30980" y="27680"/>
                </a:lnTo>
                <a:lnTo>
                  <a:pt x="31010" y="27740"/>
                </a:lnTo>
                <a:lnTo>
                  <a:pt x="31010" y="27810"/>
                </a:lnTo>
                <a:lnTo>
                  <a:pt x="30930" y="28260"/>
                </a:lnTo>
                <a:lnTo>
                  <a:pt x="30900" y="28360"/>
                </a:lnTo>
                <a:lnTo>
                  <a:pt x="30850" y="28450"/>
                </a:lnTo>
                <a:lnTo>
                  <a:pt x="30790" y="28540"/>
                </a:lnTo>
                <a:lnTo>
                  <a:pt x="30770" y="28610"/>
                </a:lnTo>
                <a:lnTo>
                  <a:pt x="30800" y="28650"/>
                </a:lnTo>
                <a:lnTo>
                  <a:pt x="30840" y="28670"/>
                </a:lnTo>
                <a:lnTo>
                  <a:pt x="30890" y="28700"/>
                </a:lnTo>
                <a:lnTo>
                  <a:pt x="30870" y="28770"/>
                </a:lnTo>
                <a:lnTo>
                  <a:pt x="30730" y="29060"/>
                </a:lnTo>
                <a:lnTo>
                  <a:pt x="30660" y="29160"/>
                </a:lnTo>
                <a:lnTo>
                  <a:pt x="30590" y="29220"/>
                </a:lnTo>
                <a:lnTo>
                  <a:pt x="30520" y="29270"/>
                </a:lnTo>
                <a:lnTo>
                  <a:pt x="30500" y="29330"/>
                </a:lnTo>
                <a:lnTo>
                  <a:pt x="30490" y="29480"/>
                </a:lnTo>
                <a:lnTo>
                  <a:pt x="30500" y="29550"/>
                </a:lnTo>
                <a:lnTo>
                  <a:pt x="30530" y="29600"/>
                </a:lnTo>
                <a:lnTo>
                  <a:pt x="30570" y="29650"/>
                </a:lnTo>
                <a:lnTo>
                  <a:pt x="30600" y="29690"/>
                </a:lnTo>
                <a:lnTo>
                  <a:pt x="31010" y="30070"/>
                </a:lnTo>
                <a:lnTo>
                  <a:pt x="31320" y="30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