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Tougué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Tougué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50800" y="20290"/>
                </a:moveTo>
                <a:lnTo>
                  <a:pt x="50550" y="20490"/>
                </a:lnTo>
                <a:lnTo>
                  <a:pt x="50340" y="20880"/>
                </a:lnTo>
                <a:lnTo>
                  <a:pt x="50210" y="21000"/>
                </a:lnTo>
                <a:lnTo>
                  <a:pt x="50000" y="21000"/>
                </a:lnTo>
                <a:lnTo>
                  <a:pt x="49840" y="20920"/>
                </a:lnTo>
                <a:lnTo>
                  <a:pt x="49690" y="20880"/>
                </a:lnTo>
                <a:lnTo>
                  <a:pt x="49540" y="21000"/>
                </a:lnTo>
                <a:lnTo>
                  <a:pt x="49400" y="20930"/>
                </a:lnTo>
                <a:lnTo>
                  <a:pt x="49330" y="20990"/>
                </a:lnTo>
                <a:lnTo>
                  <a:pt x="49280" y="21090"/>
                </a:lnTo>
                <a:lnTo>
                  <a:pt x="49200" y="21170"/>
                </a:lnTo>
                <a:lnTo>
                  <a:pt x="49100" y="21230"/>
                </a:lnTo>
                <a:lnTo>
                  <a:pt x="49020" y="21250"/>
                </a:lnTo>
                <a:lnTo>
                  <a:pt x="48900" y="21270"/>
                </a:lnTo>
                <a:lnTo>
                  <a:pt x="48760" y="21300"/>
                </a:lnTo>
                <a:lnTo>
                  <a:pt x="48670" y="21400"/>
                </a:lnTo>
                <a:lnTo>
                  <a:pt x="48620" y="21550"/>
                </a:lnTo>
                <a:lnTo>
                  <a:pt x="48590" y="21990"/>
                </a:lnTo>
                <a:lnTo>
                  <a:pt x="48520" y="22140"/>
                </a:lnTo>
                <a:lnTo>
                  <a:pt x="48390" y="22250"/>
                </a:lnTo>
                <a:lnTo>
                  <a:pt x="47620" y="22690"/>
                </a:lnTo>
                <a:lnTo>
                  <a:pt x="47540" y="22860"/>
                </a:lnTo>
                <a:lnTo>
                  <a:pt x="47010" y="23440"/>
                </a:lnTo>
                <a:lnTo>
                  <a:pt x="46980" y="23490"/>
                </a:lnTo>
                <a:lnTo>
                  <a:pt x="46630" y="23830"/>
                </a:lnTo>
                <a:lnTo>
                  <a:pt x="46420" y="23980"/>
                </a:lnTo>
                <a:lnTo>
                  <a:pt x="46020" y="24050"/>
                </a:lnTo>
                <a:lnTo>
                  <a:pt x="45480" y="24090"/>
                </a:lnTo>
                <a:lnTo>
                  <a:pt x="44930" y="24180"/>
                </a:lnTo>
                <a:lnTo>
                  <a:pt x="44590" y="24330"/>
                </a:lnTo>
                <a:lnTo>
                  <a:pt x="44460" y="24360"/>
                </a:lnTo>
                <a:lnTo>
                  <a:pt x="43930" y="24370"/>
                </a:lnTo>
                <a:lnTo>
                  <a:pt x="43790" y="24340"/>
                </a:lnTo>
                <a:lnTo>
                  <a:pt x="43670" y="24290"/>
                </a:lnTo>
                <a:lnTo>
                  <a:pt x="43570" y="24140"/>
                </a:lnTo>
                <a:lnTo>
                  <a:pt x="43480" y="23940"/>
                </a:lnTo>
                <a:lnTo>
                  <a:pt x="43420" y="23520"/>
                </a:lnTo>
                <a:lnTo>
                  <a:pt x="43410" y="23250"/>
                </a:lnTo>
                <a:lnTo>
                  <a:pt x="43430" y="22980"/>
                </a:lnTo>
                <a:lnTo>
                  <a:pt x="43490" y="22590"/>
                </a:lnTo>
                <a:lnTo>
                  <a:pt x="43470" y="22380"/>
                </a:lnTo>
                <a:lnTo>
                  <a:pt x="43390" y="22200"/>
                </a:lnTo>
                <a:lnTo>
                  <a:pt x="43180" y="21980"/>
                </a:lnTo>
                <a:lnTo>
                  <a:pt x="43010" y="21860"/>
                </a:lnTo>
                <a:lnTo>
                  <a:pt x="42830" y="21770"/>
                </a:lnTo>
                <a:lnTo>
                  <a:pt x="42700" y="21730"/>
                </a:lnTo>
                <a:lnTo>
                  <a:pt x="42580" y="21670"/>
                </a:lnTo>
                <a:lnTo>
                  <a:pt x="42470" y="21520"/>
                </a:lnTo>
                <a:lnTo>
                  <a:pt x="42350" y="21280"/>
                </a:lnTo>
                <a:lnTo>
                  <a:pt x="42230" y="20780"/>
                </a:lnTo>
                <a:lnTo>
                  <a:pt x="42350" y="20360"/>
                </a:lnTo>
                <a:lnTo>
                  <a:pt x="42980" y="19950"/>
                </a:lnTo>
                <a:lnTo>
                  <a:pt x="44740" y="18930"/>
                </a:lnTo>
                <a:lnTo>
                  <a:pt x="46920" y="17990"/>
                </a:lnTo>
                <a:lnTo>
                  <a:pt x="47800" y="17320"/>
                </a:lnTo>
                <a:lnTo>
                  <a:pt x="48130" y="16570"/>
                </a:lnTo>
                <a:lnTo>
                  <a:pt x="49090" y="16270"/>
                </a:lnTo>
                <a:lnTo>
                  <a:pt x="50230" y="16040"/>
                </a:lnTo>
                <a:lnTo>
                  <a:pt x="50340" y="15550"/>
                </a:lnTo>
                <a:lnTo>
                  <a:pt x="50250" y="11350"/>
                </a:lnTo>
                <a:lnTo>
                  <a:pt x="50450" y="11530"/>
                </a:lnTo>
                <a:lnTo>
                  <a:pt x="50690" y="11690"/>
                </a:lnTo>
                <a:lnTo>
                  <a:pt x="50940" y="11820"/>
                </a:lnTo>
                <a:lnTo>
                  <a:pt x="51190" y="11910"/>
                </a:lnTo>
                <a:lnTo>
                  <a:pt x="51420" y="11910"/>
                </a:lnTo>
                <a:lnTo>
                  <a:pt x="51520" y="11870"/>
                </a:lnTo>
                <a:lnTo>
                  <a:pt x="51560" y="11890"/>
                </a:lnTo>
                <a:lnTo>
                  <a:pt x="51650" y="11930"/>
                </a:lnTo>
                <a:lnTo>
                  <a:pt x="51670" y="11940"/>
                </a:lnTo>
                <a:lnTo>
                  <a:pt x="51720" y="11940"/>
                </a:lnTo>
                <a:lnTo>
                  <a:pt x="51820" y="11940"/>
                </a:lnTo>
                <a:lnTo>
                  <a:pt x="51860" y="11920"/>
                </a:lnTo>
                <a:lnTo>
                  <a:pt x="51870" y="11880"/>
                </a:lnTo>
                <a:lnTo>
                  <a:pt x="51870" y="11840"/>
                </a:lnTo>
                <a:lnTo>
                  <a:pt x="51920" y="11800"/>
                </a:lnTo>
                <a:lnTo>
                  <a:pt x="51950" y="11740"/>
                </a:lnTo>
                <a:lnTo>
                  <a:pt x="51960" y="11730"/>
                </a:lnTo>
                <a:lnTo>
                  <a:pt x="52020" y="11730"/>
                </a:lnTo>
                <a:lnTo>
                  <a:pt x="52100" y="11710"/>
                </a:lnTo>
                <a:lnTo>
                  <a:pt x="52130" y="11740"/>
                </a:lnTo>
                <a:lnTo>
                  <a:pt x="52160" y="11740"/>
                </a:lnTo>
                <a:lnTo>
                  <a:pt x="52160" y="11710"/>
                </a:lnTo>
                <a:lnTo>
                  <a:pt x="52170" y="11710"/>
                </a:lnTo>
                <a:lnTo>
                  <a:pt x="52190" y="11710"/>
                </a:lnTo>
                <a:lnTo>
                  <a:pt x="52210" y="11730"/>
                </a:lnTo>
                <a:lnTo>
                  <a:pt x="52240" y="11750"/>
                </a:lnTo>
                <a:lnTo>
                  <a:pt x="52290" y="11730"/>
                </a:lnTo>
                <a:lnTo>
                  <a:pt x="52300" y="11720"/>
                </a:lnTo>
                <a:lnTo>
                  <a:pt x="52330" y="12220"/>
                </a:lnTo>
                <a:lnTo>
                  <a:pt x="52520" y="12670"/>
                </a:lnTo>
                <a:lnTo>
                  <a:pt x="53090" y="13220"/>
                </a:lnTo>
                <a:lnTo>
                  <a:pt x="53090" y="13990"/>
                </a:lnTo>
                <a:lnTo>
                  <a:pt x="53090" y="14520"/>
                </a:lnTo>
                <a:lnTo>
                  <a:pt x="52950" y="14800"/>
                </a:lnTo>
                <a:lnTo>
                  <a:pt x="52940" y="15230"/>
                </a:lnTo>
                <a:lnTo>
                  <a:pt x="52900" y="15590"/>
                </a:lnTo>
                <a:lnTo>
                  <a:pt x="52850" y="16150"/>
                </a:lnTo>
                <a:lnTo>
                  <a:pt x="51910" y="17340"/>
                </a:lnTo>
                <a:lnTo>
                  <a:pt x="51880" y="17470"/>
                </a:lnTo>
                <a:lnTo>
                  <a:pt x="51880" y="17560"/>
                </a:lnTo>
                <a:lnTo>
                  <a:pt x="51900" y="17640"/>
                </a:lnTo>
                <a:lnTo>
                  <a:pt x="51930" y="17690"/>
                </a:lnTo>
                <a:lnTo>
                  <a:pt x="51970" y="17740"/>
                </a:lnTo>
                <a:lnTo>
                  <a:pt x="52060" y="17820"/>
                </a:lnTo>
                <a:lnTo>
                  <a:pt x="52160" y="17890"/>
                </a:lnTo>
                <a:lnTo>
                  <a:pt x="52870" y="18240"/>
                </a:lnTo>
                <a:lnTo>
                  <a:pt x="52930" y="18330"/>
                </a:lnTo>
                <a:lnTo>
                  <a:pt x="52850" y="18520"/>
                </a:lnTo>
                <a:lnTo>
                  <a:pt x="52770" y="18610"/>
                </a:lnTo>
                <a:lnTo>
                  <a:pt x="52620" y="18660"/>
                </a:lnTo>
                <a:lnTo>
                  <a:pt x="52440" y="18780"/>
                </a:lnTo>
                <a:lnTo>
                  <a:pt x="52290" y="18910"/>
                </a:lnTo>
                <a:lnTo>
                  <a:pt x="52230" y="19000"/>
                </a:lnTo>
                <a:lnTo>
                  <a:pt x="52160" y="19060"/>
                </a:lnTo>
                <a:lnTo>
                  <a:pt x="51730" y="19210"/>
                </a:lnTo>
                <a:lnTo>
                  <a:pt x="51600" y="19280"/>
                </a:lnTo>
                <a:lnTo>
                  <a:pt x="51480" y="19360"/>
                </a:lnTo>
                <a:lnTo>
                  <a:pt x="51290" y="19550"/>
                </a:lnTo>
                <a:lnTo>
                  <a:pt x="50800" y="2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