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Siguiri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Siguiri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82130" y="16600"/>
                </a:moveTo>
                <a:lnTo>
                  <a:pt x="81920" y="16740"/>
                </a:lnTo>
                <a:lnTo>
                  <a:pt x="81780" y="17050"/>
                </a:lnTo>
                <a:lnTo>
                  <a:pt x="81670" y="17390"/>
                </a:lnTo>
                <a:lnTo>
                  <a:pt x="81380" y="17780"/>
                </a:lnTo>
                <a:lnTo>
                  <a:pt x="80860" y="19010"/>
                </a:lnTo>
                <a:lnTo>
                  <a:pt x="80600" y="20140"/>
                </a:lnTo>
                <a:lnTo>
                  <a:pt x="80460" y="21490"/>
                </a:lnTo>
                <a:lnTo>
                  <a:pt x="80010" y="22730"/>
                </a:lnTo>
                <a:lnTo>
                  <a:pt x="79350" y="23360"/>
                </a:lnTo>
                <a:lnTo>
                  <a:pt x="78210" y="24150"/>
                </a:lnTo>
                <a:lnTo>
                  <a:pt x="77220" y="24560"/>
                </a:lnTo>
                <a:lnTo>
                  <a:pt x="76150" y="24940"/>
                </a:lnTo>
                <a:lnTo>
                  <a:pt x="75230" y="25610"/>
                </a:lnTo>
                <a:lnTo>
                  <a:pt x="74860" y="26030"/>
                </a:lnTo>
                <a:lnTo>
                  <a:pt x="71250" y="26060"/>
                </a:lnTo>
                <a:lnTo>
                  <a:pt x="70630" y="25950"/>
                </a:lnTo>
                <a:lnTo>
                  <a:pt x="70070" y="25160"/>
                </a:lnTo>
                <a:lnTo>
                  <a:pt x="69630" y="24530"/>
                </a:lnTo>
                <a:lnTo>
                  <a:pt x="69150" y="24260"/>
                </a:lnTo>
                <a:lnTo>
                  <a:pt x="68860" y="23890"/>
                </a:lnTo>
                <a:lnTo>
                  <a:pt x="68750" y="22350"/>
                </a:lnTo>
                <a:lnTo>
                  <a:pt x="68530" y="21070"/>
                </a:lnTo>
                <a:lnTo>
                  <a:pt x="68340" y="20590"/>
                </a:lnTo>
                <a:lnTo>
                  <a:pt x="67720" y="20250"/>
                </a:lnTo>
                <a:lnTo>
                  <a:pt x="67310" y="19800"/>
                </a:lnTo>
                <a:lnTo>
                  <a:pt x="66450" y="19650"/>
                </a:lnTo>
                <a:lnTo>
                  <a:pt x="66490" y="17560"/>
                </a:lnTo>
                <a:lnTo>
                  <a:pt x="66010" y="16350"/>
                </a:lnTo>
                <a:lnTo>
                  <a:pt x="65400" y="15680"/>
                </a:lnTo>
                <a:lnTo>
                  <a:pt x="64970" y="15280"/>
                </a:lnTo>
                <a:lnTo>
                  <a:pt x="64260" y="14180"/>
                </a:lnTo>
                <a:lnTo>
                  <a:pt x="64360" y="14050"/>
                </a:lnTo>
                <a:lnTo>
                  <a:pt x="64470" y="13930"/>
                </a:lnTo>
                <a:lnTo>
                  <a:pt x="64560" y="13800"/>
                </a:lnTo>
                <a:lnTo>
                  <a:pt x="65790" y="13140"/>
                </a:lnTo>
                <a:lnTo>
                  <a:pt x="66890" y="12300"/>
                </a:lnTo>
                <a:lnTo>
                  <a:pt x="67370" y="11630"/>
                </a:lnTo>
                <a:lnTo>
                  <a:pt x="68160" y="11110"/>
                </a:lnTo>
                <a:lnTo>
                  <a:pt x="68220" y="11120"/>
                </a:lnTo>
                <a:lnTo>
                  <a:pt x="68310" y="11170"/>
                </a:lnTo>
                <a:lnTo>
                  <a:pt x="68350" y="11200"/>
                </a:lnTo>
                <a:lnTo>
                  <a:pt x="68370" y="11220"/>
                </a:lnTo>
                <a:lnTo>
                  <a:pt x="68410" y="11210"/>
                </a:lnTo>
                <a:lnTo>
                  <a:pt x="68510" y="11210"/>
                </a:lnTo>
                <a:lnTo>
                  <a:pt x="68710" y="11180"/>
                </a:lnTo>
                <a:lnTo>
                  <a:pt x="68800" y="11200"/>
                </a:lnTo>
                <a:lnTo>
                  <a:pt x="68870" y="11220"/>
                </a:lnTo>
                <a:lnTo>
                  <a:pt x="68930" y="11220"/>
                </a:lnTo>
                <a:lnTo>
                  <a:pt x="68940" y="11210"/>
                </a:lnTo>
                <a:lnTo>
                  <a:pt x="68980" y="11220"/>
                </a:lnTo>
                <a:lnTo>
                  <a:pt x="69180" y="11380"/>
                </a:lnTo>
                <a:lnTo>
                  <a:pt x="69300" y="11450"/>
                </a:lnTo>
                <a:lnTo>
                  <a:pt x="69520" y="11520"/>
                </a:lnTo>
                <a:lnTo>
                  <a:pt x="69880" y="11530"/>
                </a:lnTo>
                <a:lnTo>
                  <a:pt x="69910" y="11550"/>
                </a:lnTo>
                <a:lnTo>
                  <a:pt x="69970" y="11560"/>
                </a:lnTo>
                <a:lnTo>
                  <a:pt x="70060" y="11560"/>
                </a:lnTo>
                <a:lnTo>
                  <a:pt x="70110" y="11560"/>
                </a:lnTo>
                <a:lnTo>
                  <a:pt x="70170" y="11560"/>
                </a:lnTo>
                <a:lnTo>
                  <a:pt x="70250" y="11570"/>
                </a:lnTo>
                <a:lnTo>
                  <a:pt x="70270" y="11580"/>
                </a:lnTo>
                <a:lnTo>
                  <a:pt x="70300" y="11600"/>
                </a:lnTo>
                <a:lnTo>
                  <a:pt x="70320" y="11590"/>
                </a:lnTo>
                <a:lnTo>
                  <a:pt x="70370" y="11560"/>
                </a:lnTo>
                <a:lnTo>
                  <a:pt x="70410" y="11560"/>
                </a:lnTo>
                <a:lnTo>
                  <a:pt x="70490" y="11550"/>
                </a:lnTo>
                <a:lnTo>
                  <a:pt x="70520" y="11550"/>
                </a:lnTo>
                <a:lnTo>
                  <a:pt x="70590" y="11510"/>
                </a:lnTo>
                <a:lnTo>
                  <a:pt x="70630" y="11460"/>
                </a:lnTo>
                <a:lnTo>
                  <a:pt x="70580" y="11320"/>
                </a:lnTo>
                <a:lnTo>
                  <a:pt x="70550" y="11190"/>
                </a:lnTo>
                <a:lnTo>
                  <a:pt x="70550" y="11160"/>
                </a:lnTo>
                <a:lnTo>
                  <a:pt x="70560" y="11140"/>
                </a:lnTo>
                <a:lnTo>
                  <a:pt x="70560" y="11130"/>
                </a:lnTo>
                <a:lnTo>
                  <a:pt x="70600" y="11100"/>
                </a:lnTo>
                <a:lnTo>
                  <a:pt x="70680" y="11080"/>
                </a:lnTo>
                <a:lnTo>
                  <a:pt x="70740" y="11010"/>
                </a:lnTo>
                <a:lnTo>
                  <a:pt x="70780" y="10910"/>
                </a:lnTo>
                <a:lnTo>
                  <a:pt x="70800" y="10850"/>
                </a:lnTo>
                <a:lnTo>
                  <a:pt x="70800" y="10750"/>
                </a:lnTo>
                <a:lnTo>
                  <a:pt x="70770" y="10680"/>
                </a:lnTo>
                <a:lnTo>
                  <a:pt x="70740" y="10620"/>
                </a:lnTo>
                <a:lnTo>
                  <a:pt x="70760" y="10570"/>
                </a:lnTo>
                <a:lnTo>
                  <a:pt x="70760" y="10510"/>
                </a:lnTo>
                <a:lnTo>
                  <a:pt x="70730" y="10440"/>
                </a:lnTo>
                <a:lnTo>
                  <a:pt x="70730" y="10400"/>
                </a:lnTo>
                <a:lnTo>
                  <a:pt x="70730" y="10380"/>
                </a:lnTo>
                <a:lnTo>
                  <a:pt x="70770" y="10320"/>
                </a:lnTo>
                <a:lnTo>
                  <a:pt x="70790" y="10270"/>
                </a:lnTo>
                <a:lnTo>
                  <a:pt x="70800" y="10230"/>
                </a:lnTo>
                <a:lnTo>
                  <a:pt x="70840" y="10200"/>
                </a:lnTo>
                <a:lnTo>
                  <a:pt x="70870" y="10160"/>
                </a:lnTo>
                <a:lnTo>
                  <a:pt x="70880" y="10110"/>
                </a:lnTo>
                <a:lnTo>
                  <a:pt x="70940" y="10100"/>
                </a:lnTo>
                <a:lnTo>
                  <a:pt x="70960" y="10070"/>
                </a:lnTo>
                <a:lnTo>
                  <a:pt x="70980" y="10030"/>
                </a:lnTo>
                <a:lnTo>
                  <a:pt x="71000" y="9990"/>
                </a:lnTo>
                <a:lnTo>
                  <a:pt x="71060" y="9940"/>
                </a:lnTo>
                <a:lnTo>
                  <a:pt x="71070" y="9920"/>
                </a:lnTo>
                <a:lnTo>
                  <a:pt x="71210" y="9830"/>
                </a:lnTo>
                <a:lnTo>
                  <a:pt x="71230" y="9830"/>
                </a:lnTo>
                <a:lnTo>
                  <a:pt x="71240" y="9810"/>
                </a:lnTo>
                <a:lnTo>
                  <a:pt x="71370" y="9730"/>
                </a:lnTo>
                <a:lnTo>
                  <a:pt x="71420" y="9710"/>
                </a:lnTo>
                <a:lnTo>
                  <a:pt x="71460" y="9720"/>
                </a:lnTo>
                <a:lnTo>
                  <a:pt x="71520" y="9710"/>
                </a:lnTo>
                <a:lnTo>
                  <a:pt x="71530" y="9680"/>
                </a:lnTo>
                <a:lnTo>
                  <a:pt x="71540" y="9670"/>
                </a:lnTo>
                <a:lnTo>
                  <a:pt x="71570" y="9660"/>
                </a:lnTo>
                <a:lnTo>
                  <a:pt x="71610" y="9660"/>
                </a:lnTo>
                <a:lnTo>
                  <a:pt x="71670" y="9660"/>
                </a:lnTo>
                <a:lnTo>
                  <a:pt x="71700" y="9630"/>
                </a:lnTo>
                <a:lnTo>
                  <a:pt x="71710" y="9610"/>
                </a:lnTo>
                <a:lnTo>
                  <a:pt x="72080" y="9490"/>
                </a:lnTo>
                <a:lnTo>
                  <a:pt x="72120" y="9490"/>
                </a:lnTo>
                <a:lnTo>
                  <a:pt x="72150" y="9500"/>
                </a:lnTo>
                <a:lnTo>
                  <a:pt x="72180" y="9510"/>
                </a:lnTo>
                <a:lnTo>
                  <a:pt x="72190" y="9520"/>
                </a:lnTo>
                <a:lnTo>
                  <a:pt x="72230" y="9530"/>
                </a:lnTo>
                <a:lnTo>
                  <a:pt x="72250" y="9520"/>
                </a:lnTo>
                <a:lnTo>
                  <a:pt x="72280" y="9490"/>
                </a:lnTo>
                <a:lnTo>
                  <a:pt x="72310" y="9480"/>
                </a:lnTo>
                <a:lnTo>
                  <a:pt x="72350" y="9490"/>
                </a:lnTo>
                <a:lnTo>
                  <a:pt x="72410" y="9490"/>
                </a:lnTo>
                <a:lnTo>
                  <a:pt x="72500" y="9480"/>
                </a:lnTo>
                <a:lnTo>
                  <a:pt x="72540" y="9440"/>
                </a:lnTo>
                <a:lnTo>
                  <a:pt x="72550" y="9400"/>
                </a:lnTo>
                <a:lnTo>
                  <a:pt x="72580" y="9360"/>
                </a:lnTo>
                <a:lnTo>
                  <a:pt x="72590" y="9330"/>
                </a:lnTo>
                <a:lnTo>
                  <a:pt x="72600" y="9320"/>
                </a:lnTo>
                <a:lnTo>
                  <a:pt x="72600" y="9310"/>
                </a:lnTo>
                <a:lnTo>
                  <a:pt x="72750" y="9260"/>
                </a:lnTo>
                <a:lnTo>
                  <a:pt x="72900" y="9120"/>
                </a:lnTo>
                <a:lnTo>
                  <a:pt x="72940" y="9110"/>
                </a:lnTo>
                <a:lnTo>
                  <a:pt x="72970" y="9070"/>
                </a:lnTo>
                <a:lnTo>
                  <a:pt x="73010" y="9040"/>
                </a:lnTo>
                <a:lnTo>
                  <a:pt x="73020" y="9020"/>
                </a:lnTo>
                <a:lnTo>
                  <a:pt x="73190" y="8900"/>
                </a:lnTo>
                <a:lnTo>
                  <a:pt x="73610" y="8700"/>
                </a:lnTo>
                <a:lnTo>
                  <a:pt x="73630" y="8740"/>
                </a:lnTo>
                <a:lnTo>
                  <a:pt x="73670" y="8740"/>
                </a:lnTo>
                <a:lnTo>
                  <a:pt x="73690" y="8730"/>
                </a:lnTo>
                <a:lnTo>
                  <a:pt x="73720" y="8700"/>
                </a:lnTo>
                <a:lnTo>
                  <a:pt x="73760" y="8670"/>
                </a:lnTo>
                <a:lnTo>
                  <a:pt x="73790" y="8650"/>
                </a:lnTo>
                <a:lnTo>
                  <a:pt x="73900" y="8640"/>
                </a:lnTo>
                <a:lnTo>
                  <a:pt x="74080" y="8670"/>
                </a:lnTo>
                <a:lnTo>
                  <a:pt x="74090" y="8690"/>
                </a:lnTo>
                <a:lnTo>
                  <a:pt x="74110" y="8720"/>
                </a:lnTo>
                <a:lnTo>
                  <a:pt x="74160" y="8740"/>
                </a:lnTo>
                <a:lnTo>
                  <a:pt x="74190" y="8710"/>
                </a:lnTo>
                <a:lnTo>
                  <a:pt x="74210" y="8690"/>
                </a:lnTo>
                <a:lnTo>
                  <a:pt x="74360" y="8720"/>
                </a:lnTo>
                <a:lnTo>
                  <a:pt x="74380" y="8720"/>
                </a:lnTo>
                <a:lnTo>
                  <a:pt x="74440" y="8750"/>
                </a:lnTo>
                <a:lnTo>
                  <a:pt x="74460" y="8790"/>
                </a:lnTo>
                <a:lnTo>
                  <a:pt x="74480" y="8800"/>
                </a:lnTo>
                <a:lnTo>
                  <a:pt x="74500" y="8800"/>
                </a:lnTo>
                <a:lnTo>
                  <a:pt x="74530" y="8780"/>
                </a:lnTo>
                <a:lnTo>
                  <a:pt x="74540" y="8770"/>
                </a:lnTo>
                <a:lnTo>
                  <a:pt x="74580" y="8780"/>
                </a:lnTo>
                <a:lnTo>
                  <a:pt x="74620" y="8770"/>
                </a:lnTo>
                <a:lnTo>
                  <a:pt x="74630" y="8760"/>
                </a:lnTo>
                <a:lnTo>
                  <a:pt x="74650" y="8770"/>
                </a:lnTo>
                <a:lnTo>
                  <a:pt x="74650" y="8760"/>
                </a:lnTo>
                <a:lnTo>
                  <a:pt x="74660" y="8790"/>
                </a:lnTo>
                <a:lnTo>
                  <a:pt x="74720" y="8800"/>
                </a:lnTo>
                <a:lnTo>
                  <a:pt x="74790" y="8820"/>
                </a:lnTo>
                <a:lnTo>
                  <a:pt x="74840" y="8820"/>
                </a:lnTo>
                <a:lnTo>
                  <a:pt x="74870" y="8800"/>
                </a:lnTo>
                <a:lnTo>
                  <a:pt x="74850" y="8770"/>
                </a:lnTo>
                <a:lnTo>
                  <a:pt x="74830" y="8740"/>
                </a:lnTo>
                <a:lnTo>
                  <a:pt x="74790" y="8700"/>
                </a:lnTo>
                <a:lnTo>
                  <a:pt x="74790" y="8660"/>
                </a:lnTo>
                <a:lnTo>
                  <a:pt x="74840" y="8600"/>
                </a:lnTo>
                <a:lnTo>
                  <a:pt x="74850" y="8560"/>
                </a:lnTo>
                <a:lnTo>
                  <a:pt x="74920" y="8490"/>
                </a:lnTo>
                <a:lnTo>
                  <a:pt x="74940" y="8510"/>
                </a:lnTo>
                <a:lnTo>
                  <a:pt x="74970" y="8550"/>
                </a:lnTo>
                <a:lnTo>
                  <a:pt x="75020" y="8520"/>
                </a:lnTo>
                <a:lnTo>
                  <a:pt x="75070" y="8480"/>
                </a:lnTo>
                <a:lnTo>
                  <a:pt x="75100" y="8440"/>
                </a:lnTo>
                <a:lnTo>
                  <a:pt x="75120" y="8410"/>
                </a:lnTo>
                <a:lnTo>
                  <a:pt x="75120" y="8350"/>
                </a:lnTo>
                <a:lnTo>
                  <a:pt x="75090" y="8300"/>
                </a:lnTo>
                <a:lnTo>
                  <a:pt x="75080" y="8250"/>
                </a:lnTo>
                <a:lnTo>
                  <a:pt x="75080" y="8180"/>
                </a:lnTo>
                <a:lnTo>
                  <a:pt x="75110" y="8130"/>
                </a:lnTo>
                <a:lnTo>
                  <a:pt x="75110" y="8110"/>
                </a:lnTo>
                <a:lnTo>
                  <a:pt x="75110" y="8090"/>
                </a:lnTo>
                <a:lnTo>
                  <a:pt x="75070" y="8020"/>
                </a:lnTo>
                <a:lnTo>
                  <a:pt x="75080" y="7980"/>
                </a:lnTo>
                <a:lnTo>
                  <a:pt x="75120" y="7970"/>
                </a:lnTo>
                <a:lnTo>
                  <a:pt x="75190" y="7840"/>
                </a:lnTo>
                <a:lnTo>
                  <a:pt x="75240" y="7830"/>
                </a:lnTo>
                <a:lnTo>
                  <a:pt x="75270" y="7790"/>
                </a:lnTo>
                <a:lnTo>
                  <a:pt x="75290" y="7730"/>
                </a:lnTo>
                <a:lnTo>
                  <a:pt x="75320" y="7680"/>
                </a:lnTo>
                <a:lnTo>
                  <a:pt x="75320" y="7660"/>
                </a:lnTo>
                <a:lnTo>
                  <a:pt x="75330" y="7650"/>
                </a:lnTo>
                <a:lnTo>
                  <a:pt x="75320" y="7620"/>
                </a:lnTo>
                <a:lnTo>
                  <a:pt x="75310" y="7620"/>
                </a:lnTo>
                <a:lnTo>
                  <a:pt x="75280" y="7610"/>
                </a:lnTo>
                <a:lnTo>
                  <a:pt x="75270" y="7610"/>
                </a:lnTo>
                <a:lnTo>
                  <a:pt x="75280" y="7530"/>
                </a:lnTo>
                <a:lnTo>
                  <a:pt x="75280" y="7450"/>
                </a:lnTo>
                <a:lnTo>
                  <a:pt x="75330" y="7430"/>
                </a:lnTo>
                <a:lnTo>
                  <a:pt x="75390" y="7410"/>
                </a:lnTo>
                <a:lnTo>
                  <a:pt x="75400" y="7390"/>
                </a:lnTo>
                <a:lnTo>
                  <a:pt x="75390" y="7370"/>
                </a:lnTo>
                <a:lnTo>
                  <a:pt x="75380" y="7360"/>
                </a:lnTo>
                <a:lnTo>
                  <a:pt x="75330" y="7320"/>
                </a:lnTo>
                <a:lnTo>
                  <a:pt x="75310" y="7310"/>
                </a:lnTo>
                <a:lnTo>
                  <a:pt x="75280" y="7300"/>
                </a:lnTo>
                <a:lnTo>
                  <a:pt x="75200" y="7280"/>
                </a:lnTo>
                <a:lnTo>
                  <a:pt x="75110" y="7280"/>
                </a:lnTo>
                <a:lnTo>
                  <a:pt x="75060" y="7260"/>
                </a:lnTo>
                <a:lnTo>
                  <a:pt x="75020" y="7230"/>
                </a:lnTo>
                <a:lnTo>
                  <a:pt x="75020" y="7220"/>
                </a:lnTo>
                <a:lnTo>
                  <a:pt x="75000" y="7190"/>
                </a:lnTo>
                <a:lnTo>
                  <a:pt x="74980" y="7180"/>
                </a:lnTo>
                <a:lnTo>
                  <a:pt x="74950" y="7180"/>
                </a:lnTo>
                <a:lnTo>
                  <a:pt x="74900" y="7160"/>
                </a:lnTo>
                <a:lnTo>
                  <a:pt x="74870" y="7060"/>
                </a:lnTo>
                <a:lnTo>
                  <a:pt x="74870" y="7010"/>
                </a:lnTo>
                <a:lnTo>
                  <a:pt x="74880" y="6930"/>
                </a:lnTo>
                <a:lnTo>
                  <a:pt x="74860" y="6880"/>
                </a:lnTo>
                <a:lnTo>
                  <a:pt x="74850" y="6870"/>
                </a:lnTo>
                <a:lnTo>
                  <a:pt x="74820" y="6830"/>
                </a:lnTo>
                <a:lnTo>
                  <a:pt x="74760" y="6820"/>
                </a:lnTo>
                <a:lnTo>
                  <a:pt x="74700" y="6800"/>
                </a:lnTo>
                <a:lnTo>
                  <a:pt x="74690" y="6760"/>
                </a:lnTo>
                <a:lnTo>
                  <a:pt x="74680" y="6680"/>
                </a:lnTo>
                <a:lnTo>
                  <a:pt x="74680" y="6650"/>
                </a:lnTo>
                <a:lnTo>
                  <a:pt x="74660" y="6630"/>
                </a:lnTo>
                <a:lnTo>
                  <a:pt x="74650" y="6620"/>
                </a:lnTo>
                <a:lnTo>
                  <a:pt x="74620" y="6630"/>
                </a:lnTo>
                <a:lnTo>
                  <a:pt x="74590" y="6660"/>
                </a:lnTo>
                <a:lnTo>
                  <a:pt x="74580" y="6660"/>
                </a:lnTo>
                <a:lnTo>
                  <a:pt x="74550" y="6670"/>
                </a:lnTo>
                <a:lnTo>
                  <a:pt x="74530" y="6660"/>
                </a:lnTo>
                <a:lnTo>
                  <a:pt x="74510" y="6650"/>
                </a:lnTo>
                <a:lnTo>
                  <a:pt x="74440" y="6600"/>
                </a:lnTo>
                <a:lnTo>
                  <a:pt x="74380" y="6530"/>
                </a:lnTo>
                <a:lnTo>
                  <a:pt x="74380" y="6460"/>
                </a:lnTo>
                <a:lnTo>
                  <a:pt x="74390" y="6390"/>
                </a:lnTo>
                <a:lnTo>
                  <a:pt x="74380" y="6290"/>
                </a:lnTo>
                <a:lnTo>
                  <a:pt x="74340" y="6250"/>
                </a:lnTo>
                <a:lnTo>
                  <a:pt x="74280" y="6250"/>
                </a:lnTo>
                <a:lnTo>
                  <a:pt x="74240" y="6250"/>
                </a:lnTo>
                <a:lnTo>
                  <a:pt x="74210" y="6300"/>
                </a:lnTo>
                <a:lnTo>
                  <a:pt x="74200" y="6310"/>
                </a:lnTo>
                <a:lnTo>
                  <a:pt x="74180" y="6320"/>
                </a:lnTo>
                <a:lnTo>
                  <a:pt x="74170" y="6330"/>
                </a:lnTo>
                <a:lnTo>
                  <a:pt x="74140" y="6300"/>
                </a:lnTo>
                <a:lnTo>
                  <a:pt x="74130" y="6260"/>
                </a:lnTo>
                <a:lnTo>
                  <a:pt x="74100" y="6210"/>
                </a:lnTo>
                <a:lnTo>
                  <a:pt x="74090" y="6200"/>
                </a:lnTo>
                <a:lnTo>
                  <a:pt x="74070" y="6170"/>
                </a:lnTo>
                <a:lnTo>
                  <a:pt x="74060" y="6120"/>
                </a:lnTo>
                <a:lnTo>
                  <a:pt x="74060" y="6090"/>
                </a:lnTo>
                <a:lnTo>
                  <a:pt x="74090" y="6050"/>
                </a:lnTo>
                <a:lnTo>
                  <a:pt x="74100" y="6030"/>
                </a:lnTo>
                <a:lnTo>
                  <a:pt x="74170" y="6010"/>
                </a:lnTo>
                <a:lnTo>
                  <a:pt x="74210" y="5990"/>
                </a:lnTo>
                <a:lnTo>
                  <a:pt x="74250" y="5950"/>
                </a:lnTo>
                <a:lnTo>
                  <a:pt x="74270" y="5930"/>
                </a:lnTo>
                <a:lnTo>
                  <a:pt x="74330" y="5900"/>
                </a:lnTo>
                <a:lnTo>
                  <a:pt x="74450" y="5910"/>
                </a:lnTo>
                <a:lnTo>
                  <a:pt x="74520" y="5890"/>
                </a:lnTo>
                <a:lnTo>
                  <a:pt x="74550" y="5870"/>
                </a:lnTo>
                <a:lnTo>
                  <a:pt x="74550" y="5850"/>
                </a:lnTo>
                <a:lnTo>
                  <a:pt x="74550" y="5840"/>
                </a:lnTo>
                <a:lnTo>
                  <a:pt x="74760" y="5780"/>
                </a:lnTo>
                <a:lnTo>
                  <a:pt x="74910" y="5680"/>
                </a:lnTo>
                <a:lnTo>
                  <a:pt x="74940" y="5700"/>
                </a:lnTo>
                <a:lnTo>
                  <a:pt x="74950" y="5760"/>
                </a:lnTo>
                <a:lnTo>
                  <a:pt x="74940" y="5810"/>
                </a:lnTo>
                <a:lnTo>
                  <a:pt x="74940" y="5850"/>
                </a:lnTo>
                <a:lnTo>
                  <a:pt x="74970" y="5870"/>
                </a:lnTo>
                <a:lnTo>
                  <a:pt x="75020" y="5860"/>
                </a:lnTo>
                <a:lnTo>
                  <a:pt x="75070" y="5840"/>
                </a:lnTo>
                <a:lnTo>
                  <a:pt x="75100" y="5790"/>
                </a:lnTo>
                <a:lnTo>
                  <a:pt x="75100" y="5770"/>
                </a:lnTo>
                <a:lnTo>
                  <a:pt x="75100" y="5720"/>
                </a:lnTo>
                <a:lnTo>
                  <a:pt x="75100" y="5680"/>
                </a:lnTo>
                <a:lnTo>
                  <a:pt x="75120" y="5630"/>
                </a:lnTo>
                <a:lnTo>
                  <a:pt x="75290" y="5730"/>
                </a:lnTo>
                <a:lnTo>
                  <a:pt x="75460" y="5790"/>
                </a:lnTo>
                <a:lnTo>
                  <a:pt x="75510" y="5760"/>
                </a:lnTo>
                <a:lnTo>
                  <a:pt x="75530" y="5780"/>
                </a:lnTo>
                <a:lnTo>
                  <a:pt x="75560" y="5790"/>
                </a:lnTo>
                <a:lnTo>
                  <a:pt x="75630" y="5750"/>
                </a:lnTo>
                <a:lnTo>
                  <a:pt x="75670" y="5710"/>
                </a:lnTo>
                <a:lnTo>
                  <a:pt x="75680" y="5690"/>
                </a:lnTo>
                <a:lnTo>
                  <a:pt x="75690" y="5660"/>
                </a:lnTo>
                <a:lnTo>
                  <a:pt x="75810" y="5650"/>
                </a:lnTo>
                <a:lnTo>
                  <a:pt x="76740" y="5850"/>
                </a:lnTo>
                <a:lnTo>
                  <a:pt x="77260" y="6020"/>
                </a:lnTo>
                <a:lnTo>
                  <a:pt x="78720" y="6780"/>
                </a:lnTo>
                <a:lnTo>
                  <a:pt x="79000" y="6930"/>
                </a:lnTo>
                <a:lnTo>
                  <a:pt x="79000" y="6940"/>
                </a:lnTo>
                <a:lnTo>
                  <a:pt x="79000" y="6980"/>
                </a:lnTo>
                <a:lnTo>
                  <a:pt x="79000" y="7010"/>
                </a:lnTo>
                <a:lnTo>
                  <a:pt x="79050" y="7000"/>
                </a:lnTo>
                <a:lnTo>
                  <a:pt x="79070" y="7040"/>
                </a:lnTo>
                <a:lnTo>
                  <a:pt x="79100" y="7050"/>
                </a:lnTo>
                <a:lnTo>
                  <a:pt x="79140" y="7050"/>
                </a:lnTo>
                <a:lnTo>
                  <a:pt x="79150" y="7110"/>
                </a:lnTo>
                <a:lnTo>
                  <a:pt x="79220" y="7160"/>
                </a:lnTo>
                <a:lnTo>
                  <a:pt x="79340" y="7270"/>
                </a:lnTo>
                <a:lnTo>
                  <a:pt x="79410" y="7350"/>
                </a:lnTo>
                <a:lnTo>
                  <a:pt x="79500" y="7520"/>
                </a:lnTo>
                <a:lnTo>
                  <a:pt x="79520" y="7790"/>
                </a:lnTo>
                <a:lnTo>
                  <a:pt x="79410" y="8070"/>
                </a:lnTo>
                <a:lnTo>
                  <a:pt x="79240" y="8320"/>
                </a:lnTo>
                <a:lnTo>
                  <a:pt x="79110" y="8590"/>
                </a:lnTo>
                <a:lnTo>
                  <a:pt x="79090" y="8920"/>
                </a:lnTo>
                <a:lnTo>
                  <a:pt x="79130" y="9040"/>
                </a:lnTo>
                <a:lnTo>
                  <a:pt x="79170" y="9100"/>
                </a:lnTo>
                <a:lnTo>
                  <a:pt x="79150" y="9130"/>
                </a:lnTo>
                <a:lnTo>
                  <a:pt x="79150" y="9140"/>
                </a:lnTo>
                <a:lnTo>
                  <a:pt x="79150" y="9190"/>
                </a:lnTo>
                <a:lnTo>
                  <a:pt x="79200" y="9210"/>
                </a:lnTo>
                <a:lnTo>
                  <a:pt x="79220" y="9190"/>
                </a:lnTo>
                <a:lnTo>
                  <a:pt x="79250" y="9240"/>
                </a:lnTo>
                <a:lnTo>
                  <a:pt x="79290" y="9370"/>
                </a:lnTo>
                <a:lnTo>
                  <a:pt x="79380" y="9510"/>
                </a:lnTo>
                <a:lnTo>
                  <a:pt x="79410" y="9510"/>
                </a:lnTo>
                <a:lnTo>
                  <a:pt x="79430" y="9550"/>
                </a:lnTo>
                <a:lnTo>
                  <a:pt x="79440" y="9570"/>
                </a:lnTo>
                <a:lnTo>
                  <a:pt x="79460" y="9590"/>
                </a:lnTo>
                <a:lnTo>
                  <a:pt x="79510" y="9600"/>
                </a:lnTo>
                <a:lnTo>
                  <a:pt x="79530" y="9580"/>
                </a:lnTo>
                <a:lnTo>
                  <a:pt x="79550" y="9560"/>
                </a:lnTo>
                <a:lnTo>
                  <a:pt x="79560" y="9560"/>
                </a:lnTo>
                <a:lnTo>
                  <a:pt x="79590" y="9550"/>
                </a:lnTo>
                <a:lnTo>
                  <a:pt x="79620" y="9540"/>
                </a:lnTo>
                <a:lnTo>
                  <a:pt x="79650" y="9570"/>
                </a:lnTo>
                <a:lnTo>
                  <a:pt x="79670" y="9570"/>
                </a:lnTo>
                <a:lnTo>
                  <a:pt x="79690" y="9560"/>
                </a:lnTo>
                <a:lnTo>
                  <a:pt x="79710" y="9520"/>
                </a:lnTo>
                <a:lnTo>
                  <a:pt x="79730" y="9510"/>
                </a:lnTo>
                <a:lnTo>
                  <a:pt x="79740" y="9550"/>
                </a:lnTo>
                <a:lnTo>
                  <a:pt x="79760" y="9570"/>
                </a:lnTo>
                <a:lnTo>
                  <a:pt x="79790" y="9560"/>
                </a:lnTo>
                <a:lnTo>
                  <a:pt x="79810" y="9560"/>
                </a:lnTo>
                <a:lnTo>
                  <a:pt x="79860" y="9550"/>
                </a:lnTo>
                <a:lnTo>
                  <a:pt x="79910" y="9560"/>
                </a:lnTo>
                <a:lnTo>
                  <a:pt x="79950" y="9550"/>
                </a:lnTo>
                <a:lnTo>
                  <a:pt x="79950" y="9510"/>
                </a:lnTo>
                <a:lnTo>
                  <a:pt x="79960" y="9510"/>
                </a:lnTo>
                <a:lnTo>
                  <a:pt x="80120" y="9730"/>
                </a:lnTo>
                <a:lnTo>
                  <a:pt x="80220" y="10010"/>
                </a:lnTo>
                <a:lnTo>
                  <a:pt x="80200" y="10290"/>
                </a:lnTo>
                <a:lnTo>
                  <a:pt x="80020" y="10780"/>
                </a:lnTo>
                <a:lnTo>
                  <a:pt x="79970" y="11050"/>
                </a:lnTo>
                <a:lnTo>
                  <a:pt x="80020" y="11290"/>
                </a:lnTo>
                <a:lnTo>
                  <a:pt x="80240" y="11480"/>
                </a:lnTo>
                <a:lnTo>
                  <a:pt x="80510" y="11490"/>
                </a:lnTo>
                <a:lnTo>
                  <a:pt x="80610" y="11480"/>
                </a:lnTo>
                <a:lnTo>
                  <a:pt x="80620" y="11490"/>
                </a:lnTo>
                <a:lnTo>
                  <a:pt x="80620" y="11520"/>
                </a:lnTo>
                <a:lnTo>
                  <a:pt x="80630" y="11570"/>
                </a:lnTo>
                <a:lnTo>
                  <a:pt x="80650" y="11570"/>
                </a:lnTo>
                <a:lnTo>
                  <a:pt x="80680" y="11550"/>
                </a:lnTo>
                <a:lnTo>
                  <a:pt x="80690" y="11540"/>
                </a:lnTo>
                <a:lnTo>
                  <a:pt x="80700" y="11530"/>
                </a:lnTo>
                <a:lnTo>
                  <a:pt x="80700" y="11570"/>
                </a:lnTo>
                <a:lnTo>
                  <a:pt x="80680" y="11600"/>
                </a:lnTo>
                <a:lnTo>
                  <a:pt x="80720" y="11630"/>
                </a:lnTo>
                <a:lnTo>
                  <a:pt x="80750" y="11610"/>
                </a:lnTo>
                <a:lnTo>
                  <a:pt x="80770" y="11530"/>
                </a:lnTo>
                <a:lnTo>
                  <a:pt x="80820" y="11500"/>
                </a:lnTo>
                <a:lnTo>
                  <a:pt x="80880" y="11470"/>
                </a:lnTo>
                <a:lnTo>
                  <a:pt x="81050" y="11510"/>
                </a:lnTo>
                <a:lnTo>
                  <a:pt x="81270" y="11700"/>
                </a:lnTo>
                <a:lnTo>
                  <a:pt x="81330" y="11910"/>
                </a:lnTo>
                <a:lnTo>
                  <a:pt x="81310" y="12150"/>
                </a:lnTo>
                <a:lnTo>
                  <a:pt x="81330" y="12420"/>
                </a:lnTo>
                <a:lnTo>
                  <a:pt x="81390" y="12550"/>
                </a:lnTo>
                <a:lnTo>
                  <a:pt x="81480" y="12670"/>
                </a:lnTo>
                <a:lnTo>
                  <a:pt x="81540" y="12800"/>
                </a:lnTo>
                <a:lnTo>
                  <a:pt x="81550" y="12950"/>
                </a:lnTo>
                <a:lnTo>
                  <a:pt x="81330" y="14090"/>
                </a:lnTo>
                <a:lnTo>
                  <a:pt x="81260" y="14160"/>
                </a:lnTo>
                <a:lnTo>
                  <a:pt x="81220" y="14240"/>
                </a:lnTo>
                <a:lnTo>
                  <a:pt x="81210" y="14290"/>
                </a:lnTo>
                <a:lnTo>
                  <a:pt x="81190" y="14340"/>
                </a:lnTo>
                <a:lnTo>
                  <a:pt x="81160" y="14360"/>
                </a:lnTo>
                <a:lnTo>
                  <a:pt x="81130" y="14440"/>
                </a:lnTo>
                <a:lnTo>
                  <a:pt x="81160" y="14480"/>
                </a:lnTo>
                <a:lnTo>
                  <a:pt x="81240" y="14560"/>
                </a:lnTo>
                <a:lnTo>
                  <a:pt x="81240" y="14570"/>
                </a:lnTo>
                <a:lnTo>
                  <a:pt x="80940" y="16140"/>
                </a:lnTo>
                <a:lnTo>
                  <a:pt x="80920" y="16230"/>
                </a:lnTo>
                <a:lnTo>
                  <a:pt x="80920" y="16260"/>
                </a:lnTo>
                <a:lnTo>
                  <a:pt x="81000" y="16270"/>
                </a:lnTo>
                <a:lnTo>
                  <a:pt x="81080" y="16280"/>
                </a:lnTo>
                <a:lnTo>
                  <a:pt x="81120" y="16290"/>
                </a:lnTo>
                <a:lnTo>
                  <a:pt x="81160" y="16330"/>
                </a:lnTo>
                <a:lnTo>
                  <a:pt x="81220" y="16320"/>
                </a:lnTo>
                <a:lnTo>
                  <a:pt x="81290" y="16320"/>
                </a:lnTo>
                <a:lnTo>
                  <a:pt x="81310" y="16310"/>
                </a:lnTo>
                <a:lnTo>
                  <a:pt x="81340" y="16370"/>
                </a:lnTo>
                <a:lnTo>
                  <a:pt x="81380" y="16400"/>
                </a:lnTo>
                <a:lnTo>
                  <a:pt x="81450" y="16420"/>
                </a:lnTo>
                <a:lnTo>
                  <a:pt x="81490" y="16430"/>
                </a:lnTo>
                <a:lnTo>
                  <a:pt x="81550" y="16490"/>
                </a:lnTo>
                <a:lnTo>
                  <a:pt x="81650" y="16550"/>
                </a:lnTo>
                <a:lnTo>
                  <a:pt x="81720" y="16570"/>
                </a:lnTo>
                <a:lnTo>
                  <a:pt x="81790" y="16580"/>
                </a:lnTo>
                <a:lnTo>
                  <a:pt x="81850" y="16610"/>
                </a:lnTo>
                <a:lnTo>
                  <a:pt x="81870" y="16630"/>
                </a:lnTo>
                <a:lnTo>
                  <a:pt x="81910" y="16610"/>
                </a:lnTo>
                <a:lnTo>
                  <a:pt x="81950" y="16570"/>
                </a:lnTo>
                <a:lnTo>
                  <a:pt x="81970" y="16550"/>
                </a:lnTo>
                <a:lnTo>
                  <a:pt x="82010" y="16530"/>
                </a:lnTo>
                <a:lnTo>
                  <a:pt x="82040" y="16560"/>
                </a:lnTo>
                <a:lnTo>
                  <a:pt x="82060" y="16600"/>
                </a:lnTo>
                <a:lnTo>
                  <a:pt x="82090" y="16620"/>
                </a:lnTo>
                <a:lnTo>
                  <a:pt x="82120" y="16600"/>
                </a:lnTo>
                <a:lnTo>
                  <a:pt x="82130" y="1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