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Pita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Guinea • State Map | Fully Editable Vector Shape</a:t>
            </a:r>
          </a:p>
        </p:txBody>
      </p:sp>
      <p:sp>
        <p:nvSpPr>
          <p:cNvPr id="101" name="Pita"/>
          <p:cNvSpPr/>
          <p:nvPr/>
        </p:nvSpPr>
        <p:spPr>
          <a:xfrm>
            <a:off x="2808390" y="1325880"/>
            <a:ext cx="6574913" cy="4937760"/>
          </a:xfrm>
          <a:custGeom>
            <a:avLst/>
            <a:gdLst/>
            <a:ahLst/>
            <a:cxnLst/>
            <a:rect l="0" t="0" r="100000" b="75100"/>
            <a:pathLst>
              <a:path w="100000" h="75100">
                <a:moveTo>
                  <a:pt x="34340" y="30240"/>
                </a:moveTo>
                <a:lnTo>
                  <a:pt x="34090" y="30410"/>
                </a:lnTo>
                <a:lnTo>
                  <a:pt x="33920" y="30550"/>
                </a:lnTo>
                <a:lnTo>
                  <a:pt x="33790" y="30810"/>
                </a:lnTo>
                <a:lnTo>
                  <a:pt x="33690" y="30910"/>
                </a:lnTo>
                <a:lnTo>
                  <a:pt x="33550" y="30960"/>
                </a:lnTo>
                <a:lnTo>
                  <a:pt x="33300" y="30890"/>
                </a:lnTo>
                <a:lnTo>
                  <a:pt x="33040" y="30730"/>
                </a:lnTo>
                <a:lnTo>
                  <a:pt x="32960" y="30660"/>
                </a:lnTo>
                <a:lnTo>
                  <a:pt x="32860" y="30600"/>
                </a:lnTo>
                <a:lnTo>
                  <a:pt x="32650" y="30490"/>
                </a:lnTo>
                <a:lnTo>
                  <a:pt x="32460" y="30340"/>
                </a:lnTo>
                <a:lnTo>
                  <a:pt x="32340" y="30300"/>
                </a:lnTo>
                <a:lnTo>
                  <a:pt x="32180" y="30340"/>
                </a:lnTo>
                <a:lnTo>
                  <a:pt x="32040" y="30360"/>
                </a:lnTo>
                <a:lnTo>
                  <a:pt x="31860" y="30820"/>
                </a:lnTo>
                <a:lnTo>
                  <a:pt x="31320" y="30980"/>
                </a:lnTo>
                <a:lnTo>
                  <a:pt x="31010" y="30070"/>
                </a:lnTo>
                <a:lnTo>
                  <a:pt x="30600" y="29690"/>
                </a:lnTo>
                <a:lnTo>
                  <a:pt x="30570" y="29650"/>
                </a:lnTo>
                <a:lnTo>
                  <a:pt x="30530" y="29600"/>
                </a:lnTo>
                <a:lnTo>
                  <a:pt x="30500" y="29550"/>
                </a:lnTo>
                <a:lnTo>
                  <a:pt x="30490" y="29480"/>
                </a:lnTo>
                <a:lnTo>
                  <a:pt x="30500" y="29330"/>
                </a:lnTo>
                <a:lnTo>
                  <a:pt x="30520" y="29270"/>
                </a:lnTo>
                <a:lnTo>
                  <a:pt x="30590" y="29220"/>
                </a:lnTo>
                <a:lnTo>
                  <a:pt x="30660" y="29160"/>
                </a:lnTo>
                <a:lnTo>
                  <a:pt x="30730" y="29060"/>
                </a:lnTo>
                <a:lnTo>
                  <a:pt x="30870" y="28770"/>
                </a:lnTo>
                <a:lnTo>
                  <a:pt x="30890" y="28700"/>
                </a:lnTo>
                <a:lnTo>
                  <a:pt x="30840" y="28670"/>
                </a:lnTo>
                <a:lnTo>
                  <a:pt x="30800" y="28650"/>
                </a:lnTo>
                <a:lnTo>
                  <a:pt x="30770" y="28610"/>
                </a:lnTo>
                <a:lnTo>
                  <a:pt x="30790" y="28540"/>
                </a:lnTo>
                <a:lnTo>
                  <a:pt x="30850" y="28450"/>
                </a:lnTo>
                <a:lnTo>
                  <a:pt x="30900" y="28360"/>
                </a:lnTo>
                <a:lnTo>
                  <a:pt x="30930" y="28260"/>
                </a:lnTo>
                <a:lnTo>
                  <a:pt x="31010" y="27810"/>
                </a:lnTo>
                <a:lnTo>
                  <a:pt x="31010" y="27740"/>
                </a:lnTo>
                <a:lnTo>
                  <a:pt x="30980" y="27680"/>
                </a:lnTo>
                <a:lnTo>
                  <a:pt x="30930" y="27640"/>
                </a:lnTo>
                <a:lnTo>
                  <a:pt x="30880" y="27620"/>
                </a:lnTo>
                <a:lnTo>
                  <a:pt x="30820" y="27580"/>
                </a:lnTo>
                <a:lnTo>
                  <a:pt x="30730" y="27510"/>
                </a:lnTo>
                <a:lnTo>
                  <a:pt x="30690" y="27460"/>
                </a:lnTo>
                <a:lnTo>
                  <a:pt x="30670" y="27400"/>
                </a:lnTo>
                <a:lnTo>
                  <a:pt x="30660" y="27260"/>
                </a:lnTo>
                <a:lnTo>
                  <a:pt x="30630" y="27120"/>
                </a:lnTo>
                <a:lnTo>
                  <a:pt x="30620" y="27050"/>
                </a:lnTo>
                <a:lnTo>
                  <a:pt x="30620" y="26900"/>
                </a:lnTo>
                <a:lnTo>
                  <a:pt x="30610" y="26840"/>
                </a:lnTo>
                <a:lnTo>
                  <a:pt x="30590" y="26790"/>
                </a:lnTo>
                <a:lnTo>
                  <a:pt x="30550" y="26750"/>
                </a:lnTo>
                <a:lnTo>
                  <a:pt x="30520" y="26700"/>
                </a:lnTo>
                <a:lnTo>
                  <a:pt x="30530" y="26640"/>
                </a:lnTo>
                <a:lnTo>
                  <a:pt x="30560" y="26570"/>
                </a:lnTo>
                <a:lnTo>
                  <a:pt x="30650" y="26500"/>
                </a:lnTo>
                <a:lnTo>
                  <a:pt x="30690" y="26430"/>
                </a:lnTo>
                <a:lnTo>
                  <a:pt x="30690" y="26340"/>
                </a:lnTo>
                <a:lnTo>
                  <a:pt x="30640" y="26200"/>
                </a:lnTo>
                <a:lnTo>
                  <a:pt x="30630" y="26120"/>
                </a:lnTo>
                <a:lnTo>
                  <a:pt x="30640" y="25940"/>
                </a:lnTo>
                <a:lnTo>
                  <a:pt x="30620" y="25870"/>
                </a:lnTo>
                <a:lnTo>
                  <a:pt x="30620" y="25800"/>
                </a:lnTo>
                <a:lnTo>
                  <a:pt x="30640" y="25730"/>
                </a:lnTo>
                <a:lnTo>
                  <a:pt x="30740" y="25650"/>
                </a:lnTo>
                <a:lnTo>
                  <a:pt x="30900" y="25470"/>
                </a:lnTo>
                <a:lnTo>
                  <a:pt x="30940" y="25180"/>
                </a:lnTo>
                <a:lnTo>
                  <a:pt x="30970" y="25070"/>
                </a:lnTo>
                <a:lnTo>
                  <a:pt x="30960" y="25000"/>
                </a:lnTo>
                <a:lnTo>
                  <a:pt x="31000" y="24940"/>
                </a:lnTo>
                <a:lnTo>
                  <a:pt x="31070" y="24860"/>
                </a:lnTo>
                <a:lnTo>
                  <a:pt x="31510" y="24560"/>
                </a:lnTo>
                <a:lnTo>
                  <a:pt x="31580" y="24540"/>
                </a:lnTo>
                <a:lnTo>
                  <a:pt x="31640" y="24540"/>
                </a:lnTo>
                <a:lnTo>
                  <a:pt x="31710" y="24540"/>
                </a:lnTo>
                <a:lnTo>
                  <a:pt x="31770" y="24520"/>
                </a:lnTo>
                <a:lnTo>
                  <a:pt x="31820" y="24480"/>
                </a:lnTo>
                <a:lnTo>
                  <a:pt x="31850" y="24400"/>
                </a:lnTo>
                <a:lnTo>
                  <a:pt x="31860" y="24370"/>
                </a:lnTo>
                <a:lnTo>
                  <a:pt x="31850" y="24350"/>
                </a:lnTo>
                <a:lnTo>
                  <a:pt x="31850" y="24320"/>
                </a:lnTo>
                <a:lnTo>
                  <a:pt x="31850" y="24270"/>
                </a:lnTo>
                <a:lnTo>
                  <a:pt x="31870" y="24220"/>
                </a:lnTo>
                <a:lnTo>
                  <a:pt x="31950" y="24210"/>
                </a:lnTo>
                <a:lnTo>
                  <a:pt x="32000" y="24220"/>
                </a:lnTo>
                <a:lnTo>
                  <a:pt x="32060" y="24260"/>
                </a:lnTo>
                <a:lnTo>
                  <a:pt x="32170" y="24360"/>
                </a:lnTo>
                <a:lnTo>
                  <a:pt x="32180" y="24370"/>
                </a:lnTo>
                <a:lnTo>
                  <a:pt x="32210" y="24380"/>
                </a:lnTo>
                <a:lnTo>
                  <a:pt x="32250" y="24390"/>
                </a:lnTo>
                <a:lnTo>
                  <a:pt x="32300" y="24380"/>
                </a:lnTo>
                <a:lnTo>
                  <a:pt x="32330" y="24370"/>
                </a:lnTo>
                <a:lnTo>
                  <a:pt x="32340" y="24360"/>
                </a:lnTo>
                <a:lnTo>
                  <a:pt x="32430" y="23930"/>
                </a:lnTo>
                <a:lnTo>
                  <a:pt x="32520" y="23680"/>
                </a:lnTo>
                <a:lnTo>
                  <a:pt x="32750" y="23290"/>
                </a:lnTo>
                <a:lnTo>
                  <a:pt x="32790" y="23150"/>
                </a:lnTo>
                <a:lnTo>
                  <a:pt x="32830" y="23040"/>
                </a:lnTo>
                <a:lnTo>
                  <a:pt x="32840" y="22970"/>
                </a:lnTo>
                <a:lnTo>
                  <a:pt x="32870" y="22910"/>
                </a:lnTo>
                <a:lnTo>
                  <a:pt x="32880" y="22850"/>
                </a:lnTo>
                <a:lnTo>
                  <a:pt x="32900" y="22710"/>
                </a:lnTo>
                <a:lnTo>
                  <a:pt x="32920" y="22650"/>
                </a:lnTo>
                <a:lnTo>
                  <a:pt x="32980" y="22540"/>
                </a:lnTo>
                <a:lnTo>
                  <a:pt x="33030" y="22420"/>
                </a:lnTo>
                <a:lnTo>
                  <a:pt x="33040" y="22350"/>
                </a:lnTo>
                <a:lnTo>
                  <a:pt x="33060" y="22110"/>
                </a:lnTo>
                <a:lnTo>
                  <a:pt x="33070" y="22040"/>
                </a:lnTo>
                <a:lnTo>
                  <a:pt x="33090" y="21980"/>
                </a:lnTo>
                <a:lnTo>
                  <a:pt x="33400" y="21420"/>
                </a:lnTo>
                <a:lnTo>
                  <a:pt x="33520" y="21290"/>
                </a:lnTo>
                <a:lnTo>
                  <a:pt x="33610" y="21200"/>
                </a:lnTo>
                <a:lnTo>
                  <a:pt x="33790" y="21130"/>
                </a:lnTo>
                <a:lnTo>
                  <a:pt x="34120" y="21050"/>
                </a:lnTo>
                <a:lnTo>
                  <a:pt x="34190" y="21010"/>
                </a:lnTo>
                <a:lnTo>
                  <a:pt x="34250" y="20960"/>
                </a:lnTo>
                <a:lnTo>
                  <a:pt x="34310" y="20860"/>
                </a:lnTo>
                <a:lnTo>
                  <a:pt x="34340" y="20780"/>
                </a:lnTo>
                <a:lnTo>
                  <a:pt x="34350" y="20700"/>
                </a:lnTo>
                <a:lnTo>
                  <a:pt x="34310" y="20580"/>
                </a:lnTo>
                <a:lnTo>
                  <a:pt x="34310" y="20520"/>
                </a:lnTo>
                <a:lnTo>
                  <a:pt x="34360" y="20450"/>
                </a:lnTo>
                <a:lnTo>
                  <a:pt x="34580" y="20350"/>
                </a:lnTo>
                <a:lnTo>
                  <a:pt x="34900" y="20440"/>
                </a:lnTo>
                <a:lnTo>
                  <a:pt x="35700" y="20430"/>
                </a:lnTo>
                <a:lnTo>
                  <a:pt x="35860" y="20630"/>
                </a:lnTo>
                <a:lnTo>
                  <a:pt x="36070" y="20890"/>
                </a:lnTo>
                <a:lnTo>
                  <a:pt x="36210" y="21190"/>
                </a:lnTo>
                <a:lnTo>
                  <a:pt x="36320" y="21570"/>
                </a:lnTo>
                <a:lnTo>
                  <a:pt x="36340" y="21670"/>
                </a:lnTo>
                <a:lnTo>
                  <a:pt x="36340" y="21750"/>
                </a:lnTo>
                <a:lnTo>
                  <a:pt x="36330" y="21930"/>
                </a:lnTo>
                <a:lnTo>
                  <a:pt x="36330" y="22060"/>
                </a:lnTo>
                <a:lnTo>
                  <a:pt x="36360" y="22140"/>
                </a:lnTo>
                <a:lnTo>
                  <a:pt x="36400" y="22200"/>
                </a:lnTo>
                <a:lnTo>
                  <a:pt x="36450" y="22250"/>
                </a:lnTo>
                <a:lnTo>
                  <a:pt x="36560" y="22330"/>
                </a:lnTo>
                <a:lnTo>
                  <a:pt x="36650" y="22370"/>
                </a:lnTo>
                <a:lnTo>
                  <a:pt x="36940" y="22470"/>
                </a:lnTo>
                <a:lnTo>
                  <a:pt x="37200" y="22510"/>
                </a:lnTo>
                <a:lnTo>
                  <a:pt x="37820" y="22370"/>
                </a:lnTo>
                <a:lnTo>
                  <a:pt x="39180" y="21910"/>
                </a:lnTo>
                <a:lnTo>
                  <a:pt x="39420" y="21040"/>
                </a:lnTo>
                <a:lnTo>
                  <a:pt x="40810" y="20700"/>
                </a:lnTo>
                <a:lnTo>
                  <a:pt x="40660" y="21260"/>
                </a:lnTo>
                <a:lnTo>
                  <a:pt x="40400" y="21640"/>
                </a:lnTo>
                <a:lnTo>
                  <a:pt x="40360" y="22240"/>
                </a:lnTo>
                <a:lnTo>
                  <a:pt x="40070" y="22690"/>
                </a:lnTo>
                <a:lnTo>
                  <a:pt x="40180" y="23180"/>
                </a:lnTo>
                <a:lnTo>
                  <a:pt x="40510" y="23440"/>
                </a:lnTo>
                <a:lnTo>
                  <a:pt x="40660" y="23960"/>
                </a:lnTo>
                <a:lnTo>
                  <a:pt x="39150" y="24000"/>
                </a:lnTo>
                <a:lnTo>
                  <a:pt x="38710" y="24260"/>
                </a:lnTo>
                <a:lnTo>
                  <a:pt x="38150" y="24530"/>
                </a:lnTo>
                <a:lnTo>
                  <a:pt x="37600" y="24940"/>
                </a:lnTo>
                <a:lnTo>
                  <a:pt x="37380" y="25610"/>
                </a:lnTo>
                <a:lnTo>
                  <a:pt x="36900" y="26400"/>
                </a:lnTo>
                <a:lnTo>
                  <a:pt x="36240" y="26550"/>
                </a:lnTo>
                <a:lnTo>
                  <a:pt x="35540" y="27150"/>
                </a:lnTo>
                <a:lnTo>
                  <a:pt x="34730" y="27710"/>
                </a:lnTo>
                <a:lnTo>
                  <a:pt x="34400" y="28420"/>
                </a:lnTo>
                <a:lnTo>
                  <a:pt x="34340" y="302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