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Nzérékoré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Nzérékor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4370" y="65500"/>
                </a:moveTo>
                <a:lnTo>
                  <a:pt x="82900" y="65420"/>
                </a:lnTo>
                <a:lnTo>
                  <a:pt x="82810" y="65670"/>
                </a:lnTo>
                <a:lnTo>
                  <a:pt x="82490" y="66060"/>
                </a:lnTo>
                <a:lnTo>
                  <a:pt x="82400" y="66320"/>
                </a:lnTo>
                <a:lnTo>
                  <a:pt x="81410" y="66180"/>
                </a:lnTo>
                <a:lnTo>
                  <a:pt x="80480" y="65770"/>
                </a:lnTo>
                <a:lnTo>
                  <a:pt x="80150" y="65040"/>
                </a:lnTo>
                <a:lnTo>
                  <a:pt x="79810" y="64030"/>
                </a:lnTo>
                <a:lnTo>
                  <a:pt x="79280" y="63020"/>
                </a:lnTo>
                <a:lnTo>
                  <a:pt x="79150" y="62080"/>
                </a:lnTo>
                <a:lnTo>
                  <a:pt x="78880" y="61480"/>
                </a:lnTo>
                <a:lnTo>
                  <a:pt x="78210" y="60980"/>
                </a:lnTo>
                <a:lnTo>
                  <a:pt x="78420" y="60620"/>
                </a:lnTo>
                <a:lnTo>
                  <a:pt x="78950" y="60260"/>
                </a:lnTo>
                <a:lnTo>
                  <a:pt x="79200" y="59400"/>
                </a:lnTo>
                <a:lnTo>
                  <a:pt x="79790" y="58250"/>
                </a:lnTo>
                <a:lnTo>
                  <a:pt x="80160" y="57950"/>
                </a:lnTo>
                <a:lnTo>
                  <a:pt x="81230" y="57690"/>
                </a:lnTo>
                <a:lnTo>
                  <a:pt x="82300" y="57210"/>
                </a:lnTo>
                <a:lnTo>
                  <a:pt x="83330" y="57130"/>
                </a:lnTo>
                <a:lnTo>
                  <a:pt x="84100" y="57320"/>
                </a:lnTo>
                <a:lnTo>
                  <a:pt x="84580" y="57840"/>
                </a:lnTo>
                <a:lnTo>
                  <a:pt x="84730" y="58290"/>
                </a:lnTo>
                <a:lnTo>
                  <a:pt x="85460" y="58360"/>
                </a:lnTo>
                <a:lnTo>
                  <a:pt x="85870" y="58660"/>
                </a:lnTo>
                <a:lnTo>
                  <a:pt x="86050" y="58960"/>
                </a:lnTo>
                <a:lnTo>
                  <a:pt x="85980" y="59660"/>
                </a:lnTo>
                <a:lnTo>
                  <a:pt x="85870" y="60110"/>
                </a:lnTo>
                <a:lnTo>
                  <a:pt x="85500" y="60440"/>
                </a:lnTo>
                <a:lnTo>
                  <a:pt x="85320" y="61040"/>
                </a:lnTo>
                <a:lnTo>
                  <a:pt x="84910" y="61710"/>
                </a:lnTo>
                <a:lnTo>
                  <a:pt x="84580" y="62450"/>
                </a:lnTo>
                <a:lnTo>
                  <a:pt x="84580" y="63230"/>
                </a:lnTo>
                <a:lnTo>
                  <a:pt x="84800" y="63900"/>
                </a:lnTo>
                <a:lnTo>
                  <a:pt x="85060" y="64570"/>
                </a:lnTo>
                <a:lnTo>
                  <a:pt x="84800" y="65090"/>
                </a:lnTo>
                <a:lnTo>
                  <a:pt x="84370" y="6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