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Mandiana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Guinea • State Map | Fully Editable Vector Shape</a:t>
            </a:r>
          </a:p>
        </p:txBody>
      </p:sp>
      <p:sp>
        <p:nvSpPr>
          <p:cNvPr id="101" name="Mandiana"/>
          <p:cNvSpPr/>
          <p:nvPr/>
        </p:nvSpPr>
        <p:spPr>
          <a:xfrm>
            <a:off x="2808390" y="1325880"/>
            <a:ext cx="6574913" cy="4937760"/>
          </a:xfrm>
          <a:custGeom>
            <a:avLst/>
            <a:gdLst/>
            <a:ahLst/>
            <a:cxnLst/>
            <a:rect l="0" t="0" r="100000" b="75100"/>
            <a:pathLst>
              <a:path w="100000" h="75100">
                <a:moveTo>
                  <a:pt x="89450" y="37450"/>
                </a:moveTo>
                <a:lnTo>
                  <a:pt x="88700" y="37370"/>
                </a:lnTo>
                <a:lnTo>
                  <a:pt x="88110" y="37110"/>
                </a:lnTo>
                <a:lnTo>
                  <a:pt x="87160" y="36770"/>
                </a:lnTo>
                <a:lnTo>
                  <a:pt x="86530" y="36100"/>
                </a:lnTo>
                <a:lnTo>
                  <a:pt x="86160" y="35240"/>
                </a:lnTo>
                <a:lnTo>
                  <a:pt x="86050" y="34600"/>
                </a:lnTo>
                <a:lnTo>
                  <a:pt x="85460" y="34340"/>
                </a:lnTo>
                <a:lnTo>
                  <a:pt x="84290" y="34110"/>
                </a:lnTo>
                <a:lnTo>
                  <a:pt x="83070" y="33930"/>
                </a:lnTo>
                <a:lnTo>
                  <a:pt x="82440" y="33290"/>
                </a:lnTo>
                <a:lnTo>
                  <a:pt x="82370" y="32690"/>
                </a:lnTo>
                <a:lnTo>
                  <a:pt x="82150" y="31940"/>
                </a:lnTo>
                <a:lnTo>
                  <a:pt x="81710" y="31610"/>
                </a:lnTo>
                <a:lnTo>
                  <a:pt x="80820" y="31420"/>
                </a:lnTo>
                <a:lnTo>
                  <a:pt x="80310" y="31230"/>
                </a:lnTo>
                <a:lnTo>
                  <a:pt x="79720" y="30560"/>
                </a:lnTo>
                <a:lnTo>
                  <a:pt x="79610" y="29850"/>
                </a:lnTo>
                <a:lnTo>
                  <a:pt x="79500" y="28540"/>
                </a:lnTo>
                <a:lnTo>
                  <a:pt x="77110" y="28350"/>
                </a:lnTo>
                <a:lnTo>
                  <a:pt x="76440" y="28050"/>
                </a:lnTo>
                <a:lnTo>
                  <a:pt x="75380" y="27830"/>
                </a:lnTo>
                <a:lnTo>
                  <a:pt x="74490" y="27490"/>
                </a:lnTo>
                <a:lnTo>
                  <a:pt x="74530" y="26960"/>
                </a:lnTo>
                <a:lnTo>
                  <a:pt x="74600" y="26550"/>
                </a:lnTo>
                <a:lnTo>
                  <a:pt x="74860" y="26030"/>
                </a:lnTo>
                <a:lnTo>
                  <a:pt x="75230" y="25610"/>
                </a:lnTo>
                <a:lnTo>
                  <a:pt x="76150" y="24940"/>
                </a:lnTo>
                <a:lnTo>
                  <a:pt x="77220" y="24560"/>
                </a:lnTo>
                <a:lnTo>
                  <a:pt x="78210" y="24150"/>
                </a:lnTo>
                <a:lnTo>
                  <a:pt x="79350" y="23360"/>
                </a:lnTo>
                <a:lnTo>
                  <a:pt x="80010" y="22730"/>
                </a:lnTo>
                <a:lnTo>
                  <a:pt x="80460" y="21490"/>
                </a:lnTo>
                <a:lnTo>
                  <a:pt x="80600" y="20140"/>
                </a:lnTo>
                <a:lnTo>
                  <a:pt x="80860" y="19010"/>
                </a:lnTo>
                <a:lnTo>
                  <a:pt x="81380" y="17780"/>
                </a:lnTo>
                <a:lnTo>
                  <a:pt x="81670" y="17390"/>
                </a:lnTo>
                <a:lnTo>
                  <a:pt x="81780" y="17050"/>
                </a:lnTo>
                <a:lnTo>
                  <a:pt x="81920" y="16740"/>
                </a:lnTo>
                <a:lnTo>
                  <a:pt x="82130" y="16600"/>
                </a:lnTo>
                <a:lnTo>
                  <a:pt x="82150" y="16600"/>
                </a:lnTo>
                <a:lnTo>
                  <a:pt x="82180" y="16640"/>
                </a:lnTo>
                <a:lnTo>
                  <a:pt x="82120" y="16690"/>
                </a:lnTo>
                <a:lnTo>
                  <a:pt x="82110" y="16720"/>
                </a:lnTo>
                <a:lnTo>
                  <a:pt x="82130" y="16760"/>
                </a:lnTo>
                <a:lnTo>
                  <a:pt x="82160" y="16790"/>
                </a:lnTo>
                <a:lnTo>
                  <a:pt x="82180" y="16810"/>
                </a:lnTo>
                <a:lnTo>
                  <a:pt x="82310" y="16690"/>
                </a:lnTo>
                <a:lnTo>
                  <a:pt x="82540" y="16520"/>
                </a:lnTo>
                <a:lnTo>
                  <a:pt x="82610" y="16460"/>
                </a:lnTo>
                <a:lnTo>
                  <a:pt x="82850" y="17270"/>
                </a:lnTo>
                <a:lnTo>
                  <a:pt x="82900" y="17490"/>
                </a:lnTo>
                <a:lnTo>
                  <a:pt x="83000" y="17740"/>
                </a:lnTo>
                <a:lnTo>
                  <a:pt x="83130" y="17980"/>
                </a:lnTo>
                <a:lnTo>
                  <a:pt x="83270" y="18160"/>
                </a:lnTo>
                <a:lnTo>
                  <a:pt x="83750" y="18380"/>
                </a:lnTo>
                <a:lnTo>
                  <a:pt x="83760" y="18420"/>
                </a:lnTo>
                <a:lnTo>
                  <a:pt x="83780" y="18470"/>
                </a:lnTo>
                <a:lnTo>
                  <a:pt x="83800" y="18510"/>
                </a:lnTo>
                <a:lnTo>
                  <a:pt x="83910" y="18520"/>
                </a:lnTo>
                <a:lnTo>
                  <a:pt x="84000" y="18530"/>
                </a:lnTo>
                <a:lnTo>
                  <a:pt x="84080" y="18550"/>
                </a:lnTo>
                <a:lnTo>
                  <a:pt x="84130" y="18570"/>
                </a:lnTo>
                <a:lnTo>
                  <a:pt x="84200" y="18590"/>
                </a:lnTo>
                <a:lnTo>
                  <a:pt x="84220" y="18590"/>
                </a:lnTo>
                <a:lnTo>
                  <a:pt x="84260" y="18610"/>
                </a:lnTo>
                <a:lnTo>
                  <a:pt x="84270" y="18620"/>
                </a:lnTo>
                <a:lnTo>
                  <a:pt x="84280" y="18630"/>
                </a:lnTo>
                <a:lnTo>
                  <a:pt x="84290" y="18640"/>
                </a:lnTo>
                <a:lnTo>
                  <a:pt x="84310" y="18650"/>
                </a:lnTo>
                <a:lnTo>
                  <a:pt x="84320" y="18660"/>
                </a:lnTo>
                <a:lnTo>
                  <a:pt x="84370" y="18670"/>
                </a:lnTo>
                <a:lnTo>
                  <a:pt x="84390" y="18660"/>
                </a:lnTo>
                <a:lnTo>
                  <a:pt x="84410" y="18650"/>
                </a:lnTo>
                <a:lnTo>
                  <a:pt x="84430" y="18640"/>
                </a:lnTo>
                <a:lnTo>
                  <a:pt x="84450" y="18620"/>
                </a:lnTo>
                <a:lnTo>
                  <a:pt x="84480" y="18540"/>
                </a:lnTo>
                <a:lnTo>
                  <a:pt x="84480" y="18500"/>
                </a:lnTo>
                <a:lnTo>
                  <a:pt x="84490" y="18490"/>
                </a:lnTo>
                <a:lnTo>
                  <a:pt x="84520" y="18520"/>
                </a:lnTo>
                <a:lnTo>
                  <a:pt x="84570" y="18530"/>
                </a:lnTo>
                <a:lnTo>
                  <a:pt x="84590" y="18510"/>
                </a:lnTo>
                <a:lnTo>
                  <a:pt x="84600" y="18470"/>
                </a:lnTo>
                <a:lnTo>
                  <a:pt x="84630" y="18450"/>
                </a:lnTo>
                <a:lnTo>
                  <a:pt x="84660" y="18450"/>
                </a:lnTo>
                <a:lnTo>
                  <a:pt x="84710" y="18660"/>
                </a:lnTo>
                <a:lnTo>
                  <a:pt x="84760" y="18890"/>
                </a:lnTo>
                <a:lnTo>
                  <a:pt x="84850" y="19080"/>
                </a:lnTo>
                <a:lnTo>
                  <a:pt x="85000" y="19130"/>
                </a:lnTo>
                <a:lnTo>
                  <a:pt x="85140" y="19130"/>
                </a:lnTo>
                <a:lnTo>
                  <a:pt x="85170" y="19200"/>
                </a:lnTo>
                <a:lnTo>
                  <a:pt x="85260" y="19240"/>
                </a:lnTo>
                <a:lnTo>
                  <a:pt x="85410" y="19280"/>
                </a:lnTo>
                <a:lnTo>
                  <a:pt x="85470" y="19250"/>
                </a:lnTo>
                <a:lnTo>
                  <a:pt x="85500" y="19220"/>
                </a:lnTo>
                <a:lnTo>
                  <a:pt x="85540" y="19210"/>
                </a:lnTo>
                <a:lnTo>
                  <a:pt x="85600" y="19220"/>
                </a:lnTo>
                <a:lnTo>
                  <a:pt x="85690" y="19250"/>
                </a:lnTo>
                <a:lnTo>
                  <a:pt x="85710" y="19250"/>
                </a:lnTo>
                <a:lnTo>
                  <a:pt x="85880" y="19310"/>
                </a:lnTo>
                <a:lnTo>
                  <a:pt x="85900" y="19330"/>
                </a:lnTo>
                <a:lnTo>
                  <a:pt x="85950" y="19410"/>
                </a:lnTo>
                <a:lnTo>
                  <a:pt x="86010" y="19430"/>
                </a:lnTo>
                <a:lnTo>
                  <a:pt x="86100" y="19430"/>
                </a:lnTo>
                <a:lnTo>
                  <a:pt x="86170" y="19410"/>
                </a:lnTo>
                <a:lnTo>
                  <a:pt x="86180" y="19410"/>
                </a:lnTo>
                <a:lnTo>
                  <a:pt x="86450" y="19540"/>
                </a:lnTo>
                <a:lnTo>
                  <a:pt x="86720" y="19770"/>
                </a:lnTo>
                <a:lnTo>
                  <a:pt x="86700" y="19780"/>
                </a:lnTo>
                <a:lnTo>
                  <a:pt x="86680" y="19780"/>
                </a:lnTo>
                <a:lnTo>
                  <a:pt x="86650" y="19780"/>
                </a:lnTo>
                <a:lnTo>
                  <a:pt x="86560" y="19810"/>
                </a:lnTo>
                <a:lnTo>
                  <a:pt x="86550" y="19820"/>
                </a:lnTo>
                <a:lnTo>
                  <a:pt x="86500" y="19830"/>
                </a:lnTo>
                <a:lnTo>
                  <a:pt x="86240" y="19950"/>
                </a:lnTo>
                <a:lnTo>
                  <a:pt x="86100" y="20110"/>
                </a:lnTo>
                <a:lnTo>
                  <a:pt x="86200" y="20300"/>
                </a:lnTo>
                <a:lnTo>
                  <a:pt x="86420" y="20340"/>
                </a:lnTo>
                <a:lnTo>
                  <a:pt x="86490" y="20330"/>
                </a:lnTo>
                <a:lnTo>
                  <a:pt x="86620" y="20360"/>
                </a:lnTo>
                <a:lnTo>
                  <a:pt x="86640" y="20370"/>
                </a:lnTo>
                <a:lnTo>
                  <a:pt x="86770" y="20370"/>
                </a:lnTo>
                <a:lnTo>
                  <a:pt x="86700" y="20680"/>
                </a:lnTo>
                <a:lnTo>
                  <a:pt x="86560" y="20850"/>
                </a:lnTo>
                <a:lnTo>
                  <a:pt x="86330" y="20930"/>
                </a:lnTo>
                <a:lnTo>
                  <a:pt x="86320" y="20930"/>
                </a:lnTo>
                <a:lnTo>
                  <a:pt x="86190" y="20880"/>
                </a:lnTo>
                <a:lnTo>
                  <a:pt x="86110" y="20850"/>
                </a:lnTo>
                <a:lnTo>
                  <a:pt x="86020" y="20790"/>
                </a:lnTo>
                <a:lnTo>
                  <a:pt x="85960" y="20740"/>
                </a:lnTo>
                <a:lnTo>
                  <a:pt x="85890" y="20720"/>
                </a:lnTo>
                <a:lnTo>
                  <a:pt x="85790" y="20700"/>
                </a:lnTo>
                <a:lnTo>
                  <a:pt x="85690" y="20700"/>
                </a:lnTo>
                <a:lnTo>
                  <a:pt x="85590" y="20730"/>
                </a:lnTo>
                <a:lnTo>
                  <a:pt x="85520" y="20760"/>
                </a:lnTo>
                <a:lnTo>
                  <a:pt x="85480" y="20800"/>
                </a:lnTo>
                <a:lnTo>
                  <a:pt x="85470" y="20800"/>
                </a:lnTo>
                <a:lnTo>
                  <a:pt x="85460" y="20820"/>
                </a:lnTo>
                <a:lnTo>
                  <a:pt x="85400" y="20810"/>
                </a:lnTo>
                <a:lnTo>
                  <a:pt x="85280" y="20890"/>
                </a:lnTo>
                <a:lnTo>
                  <a:pt x="85150" y="21170"/>
                </a:lnTo>
                <a:lnTo>
                  <a:pt x="85160" y="21220"/>
                </a:lnTo>
                <a:lnTo>
                  <a:pt x="85200" y="21280"/>
                </a:lnTo>
                <a:lnTo>
                  <a:pt x="85230" y="21360"/>
                </a:lnTo>
                <a:lnTo>
                  <a:pt x="85210" y="21450"/>
                </a:lnTo>
                <a:lnTo>
                  <a:pt x="85160" y="21480"/>
                </a:lnTo>
                <a:lnTo>
                  <a:pt x="85040" y="21490"/>
                </a:lnTo>
                <a:lnTo>
                  <a:pt x="85000" y="21500"/>
                </a:lnTo>
                <a:lnTo>
                  <a:pt x="84900" y="21570"/>
                </a:lnTo>
                <a:lnTo>
                  <a:pt x="84640" y="21680"/>
                </a:lnTo>
                <a:lnTo>
                  <a:pt x="84560" y="21730"/>
                </a:lnTo>
                <a:lnTo>
                  <a:pt x="84410" y="21950"/>
                </a:lnTo>
                <a:lnTo>
                  <a:pt x="84340" y="22390"/>
                </a:lnTo>
                <a:lnTo>
                  <a:pt x="84230" y="22590"/>
                </a:lnTo>
                <a:lnTo>
                  <a:pt x="84130" y="22650"/>
                </a:lnTo>
                <a:lnTo>
                  <a:pt x="83880" y="22650"/>
                </a:lnTo>
                <a:lnTo>
                  <a:pt x="83780" y="22690"/>
                </a:lnTo>
                <a:lnTo>
                  <a:pt x="83660" y="22840"/>
                </a:lnTo>
                <a:lnTo>
                  <a:pt x="83660" y="22960"/>
                </a:lnTo>
                <a:lnTo>
                  <a:pt x="83690" y="23080"/>
                </a:lnTo>
                <a:lnTo>
                  <a:pt x="83680" y="23220"/>
                </a:lnTo>
                <a:lnTo>
                  <a:pt x="83550" y="23470"/>
                </a:lnTo>
                <a:lnTo>
                  <a:pt x="82990" y="24050"/>
                </a:lnTo>
                <a:lnTo>
                  <a:pt x="82880" y="24210"/>
                </a:lnTo>
                <a:lnTo>
                  <a:pt x="82780" y="24410"/>
                </a:lnTo>
                <a:lnTo>
                  <a:pt x="82730" y="24630"/>
                </a:lnTo>
                <a:lnTo>
                  <a:pt x="82790" y="24830"/>
                </a:lnTo>
                <a:lnTo>
                  <a:pt x="82970" y="24960"/>
                </a:lnTo>
                <a:lnTo>
                  <a:pt x="83060" y="24930"/>
                </a:lnTo>
                <a:lnTo>
                  <a:pt x="83100" y="25020"/>
                </a:lnTo>
                <a:lnTo>
                  <a:pt x="83120" y="25030"/>
                </a:lnTo>
                <a:lnTo>
                  <a:pt x="83150" y="25050"/>
                </a:lnTo>
                <a:lnTo>
                  <a:pt x="83230" y="25070"/>
                </a:lnTo>
                <a:lnTo>
                  <a:pt x="83400" y="25050"/>
                </a:lnTo>
                <a:lnTo>
                  <a:pt x="83470" y="25020"/>
                </a:lnTo>
                <a:lnTo>
                  <a:pt x="83560" y="24980"/>
                </a:lnTo>
                <a:lnTo>
                  <a:pt x="83630" y="24930"/>
                </a:lnTo>
                <a:lnTo>
                  <a:pt x="83700" y="24900"/>
                </a:lnTo>
                <a:lnTo>
                  <a:pt x="83740" y="24890"/>
                </a:lnTo>
                <a:lnTo>
                  <a:pt x="83770" y="24880"/>
                </a:lnTo>
                <a:lnTo>
                  <a:pt x="83810" y="24880"/>
                </a:lnTo>
                <a:lnTo>
                  <a:pt x="83840" y="24920"/>
                </a:lnTo>
                <a:lnTo>
                  <a:pt x="83870" y="24950"/>
                </a:lnTo>
                <a:lnTo>
                  <a:pt x="83890" y="24970"/>
                </a:lnTo>
                <a:lnTo>
                  <a:pt x="83910" y="24980"/>
                </a:lnTo>
                <a:lnTo>
                  <a:pt x="83920" y="24960"/>
                </a:lnTo>
                <a:lnTo>
                  <a:pt x="83930" y="24950"/>
                </a:lnTo>
                <a:lnTo>
                  <a:pt x="83950" y="24910"/>
                </a:lnTo>
                <a:lnTo>
                  <a:pt x="83980" y="24870"/>
                </a:lnTo>
                <a:lnTo>
                  <a:pt x="84010" y="24830"/>
                </a:lnTo>
                <a:lnTo>
                  <a:pt x="84020" y="24800"/>
                </a:lnTo>
                <a:lnTo>
                  <a:pt x="84050" y="24800"/>
                </a:lnTo>
                <a:lnTo>
                  <a:pt x="84060" y="24800"/>
                </a:lnTo>
                <a:lnTo>
                  <a:pt x="84080" y="24840"/>
                </a:lnTo>
                <a:lnTo>
                  <a:pt x="84130" y="24900"/>
                </a:lnTo>
                <a:lnTo>
                  <a:pt x="84200" y="24930"/>
                </a:lnTo>
                <a:lnTo>
                  <a:pt x="84270" y="24890"/>
                </a:lnTo>
                <a:lnTo>
                  <a:pt x="84290" y="24840"/>
                </a:lnTo>
                <a:lnTo>
                  <a:pt x="84330" y="24830"/>
                </a:lnTo>
                <a:lnTo>
                  <a:pt x="84390" y="24820"/>
                </a:lnTo>
                <a:lnTo>
                  <a:pt x="84440" y="24770"/>
                </a:lnTo>
                <a:lnTo>
                  <a:pt x="84500" y="24700"/>
                </a:lnTo>
                <a:lnTo>
                  <a:pt x="84560" y="24670"/>
                </a:lnTo>
                <a:lnTo>
                  <a:pt x="84600" y="24620"/>
                </a:lnTo>
                <a:lnTo>
                  <a:pt x="84650" y="24590"/>
                </a:lnTo>
                <a:lnTo>
                  <a:pt x="84780" y="24540"/>
                </a:lnTo>
                <a:lnTo>
                  <a:pt x="84940" y="24490"/>
                </a:lnTo>
                <a:lnTo>
                  <a:pt x="85020" y="24480"/>
                </a:lnTo>
                <a:lnTo>
                  <a:pt x="85030" y="24480"/>
                </a:lnTo>
                <a:lnTo>
                  <a:pt x="85070" y="24430"/>
                </a:lnTo>
                <a:lnTo>
                  <a:pt x="85130" y="24370"/>
                </a:lnTo>
                <a:lnTo>
                  <a:pt x="85180" y="24340"/>
                </a:lnTo>
                <a:lnTo>
                  <a:pt x="85210" y="24320"/>
                </a:lnTo>
                <a:lnTo>
                  <a:pt x="85220" y="24280"/>
                </a:lnTo>
                <a:lnTo>
                  <a:pt x="85200" y="24230"/>
                </a:lnTo>
                <a:lnTo>
                  <a:pt x="85230" y="24190"/>
                </a:lnTo>
                <a:lnTo>
                  <a:pt x="85230" y="24130"/>
                </a:lnTo>
                <a:lnTo>
                  <a:pt x="85210" y="24080"/>
                </a:lnTo>
                <a:lnTo>
                  <a:pt x="85240" y="24040"/>
                </a:lnTo>
                <a:lnTo>
                  <a:pt x="85310" y="23990"/>
                </a:lnTo>
                <a:lnTo>
                  <a:pt x="85330" y="23930"/>
                </a:lnTo>
                <a:lnTo>
                  <a:pt x="85370" y="23840"/>
                </a:lnTo>
                <a:lnTo>
                  <a:pt x="85410" y="23740"/>
                </a:lnTo>
                <a:lnTo>
                  <a:pt x="85420" y="23740"/>
                </a:lnTo>
                <a:lnTo>
                  <a:pt x="85570" y="23790"/>
                </a:lnTo>
                <a:lnTo>
                  <a:pt x="85820" y="23780"/>
                </a:lnTo>
                <a:lnTo>
                  <a:pt x="85950" y="23740"/>
                </a:lnTo>
                <a:lnTo>
                  <a:pt x="86060" y="23760"/>
                </a:lnTo>
                <a:lnTo>
                  <a:pt x="86290" y="23840"/>
                </a:lnTo>
                <a:lnTo>
                  <a:pt x="86410" y="23820"/>
                </a:lnTo>
                <a:lnTo>
                  <a:pt x="86650" y="23690"/>
                </a:lnTo>
                <a:lnTo>
                  <a:pt x="86790" y="23690"/>
                </a:lnTo>
                <a:lnTo>
                  <a:pt x="87060" y="23830"/>
                </a:lnTo>
                <a:lnTo>
                  <a:pt x="87320" y="24070"/>
                </a:lnTo>
                <a:lnTo>
                  <a:pt x="87510" y="24350"/>
                </a:lnTo>
                <a:lnTo>
                  <a:pt x="87580" y="24640"/>
                </a:lnTo>
                <a:lnTo>
                  <a:pt x="87600" y="25930"/>
                </a:lnTo>
                <a:lnTo>
                  <a:pt x="87570" y="26160"/>
                </a:lnTo>
                <a:lnTo>
                  <a:pt x="87500" y="26270"/>
                </a:lnTo>
                <a:lnTo>
                  <a:pt x="87410" y="26370"/>
                </a:lnTo>
                <a:lnTo>
                  <a:pt x="87150" y="27060"/>
                </a:lnTo>
                <a:lnTo>
                  <a:pt x="87130" y="27320"/>
                </a:lnTo>
                <a:lnTo>
                  <a:pt x="87450" y="27450"/>
                </a:lnTo>
                <a:lnTo>
                  <a:pt x="87510" y="27670"/>
                </a:lnTo>
                <a:lnTo>
                  <a:pt x="87570" y="28480"/>
                </a:lnTo>
                <a:lnTo>
                  <a:pt x="87540" y="28490"/>
                </a:lnTo>
                <a:lnTo>
                  <a:pt x="87440" y="28500"/>
                </a:lnTo>
                <a:lnTo>
                  <a:pt x="87400" y="28490"/>
                </a:lnTo>
                <a:lnTo>
                  <a:pt x="87360" y="28520"/>
                </a:lnTo>
                <a:lnTo>
                  <a:pt x="87350" y="28550"/>
                </a:lnTo>
                <a:lnTo>
                  <a:pt x="87370" y="28620"/>
                </a:lnTo>
                <a:lnTo>
                  <a:pt x="87390" y="28650"/>
                </a:lnTo>
                <a:lnTo>
                  <a:pt x="87390" y="28750"/>
                </a:lnTo>
                <a:lnTo>
                  <a:pt x="87390" y="28830"/>
                </a:lnTo>
                <a:lnTo>
                  <a:pt x="87360" y="28900"/>
                </a:lnTo>
                <a:lnTo>
                  <a:pt x="87310" y="28970"/>
                </a:lnTo>
                <a:lnTo>
                  <a:pt x="87280" y="29050"/>
                </a:lnTo>
                <a:lnTo>
                  <a:pt x="87290" y="29100"/>
                </a:lnTo>
                <a:lnTo>
                  <a:pt x="87290" y="29250"/>
                </a:lnTo>
                <a:lnTo>
                  <a:pt x="87290" y="29280"/>
                </a:lnTo>
                <a:lnTo>
                  <a:pt x="87290" y="29350"/>
                </a:lnTo>
                <a:lnTo>
                  <a:pt x="87310" y="29390"/>
                </a:lnTo>
                <a:lnTo>
                  <a:pt x="87330" y="29480"/>
                </a:lnTo>
                <a:lnTo>
                  <a:pt x="87340" y="29520"/>
                </a:lnTo>
                <a:lnTo>
                  <a:pt x="87410" y="29540"/>
                </a:lnTo>
                <a:lnTo>
                  <a:pt x="87460" y="29530"/>
                </a:lnTo>
                <a:lnTo>
                  <a:pt x="87510" y="29530"/>
                </a:lnTo>
                <a:lnTo>
                  <a:pt x="87590" y="29540"/>
                </a:lnTo>
                <a:lnTo>
                  <a:pt x="87610" y="29540"/>
                </a:lnTo>
                <a:lnTo>
                  <a:pt x="87650" y="29550"/>
                </a:lnTo>
                <a:lnTo>
                  <a:pt x="87700" y="30130"/>
                </a:lnTo>
                <a:lnTo>
                  <a:pt x="87830" y="30460"/>
                </a:lnTo>
                <a:lnTo>
                  <a:pt x="88210" y="30980"/>
                </a:lnTo>
                <a:lnTo>
                  <a:pt x="88480" y="31480"/>
                </a:lnTo>
                <a:lnTo>
                  <a:pt x="88470" y="31550"/>
                </a:lnTo>
                <a:lnTo>
                  <a:pt x="88480" y="31600"/>
                </a:lnTo>
                <a:lnTo>
                  <a:pt x="88500" y="31640"/>
                </a:lnTo>
                <a:lnTo>
                  <a:pt x="88520" y="31640"/>
                </a:lnTo>
                <a:lnTo>
                  <a:pt x="88560" y="31620"/>
                </a:lnTo>
                <a:lnTo>
                  <a:pt x="88600" y="31600"/>
                </a:lnTo>
                <a:lnTo>
                  <a:pt x="88740" y="31670"/>
                </a:lnTo>
                <a:lnTo>
                  <a:pt x="88790" y="31670"/>
                </a:lnTo>
                <a:lnTo>
                  <a:pt x="88820" y="31680"/>
                </a:lnTo>
                <a:lnTo>
                  <a:pt x="88900" y="31680"/>
                </a:lnTo>
                <a:lnTo>
                  <a:pt x="88960" y="31700"/>
                </a:lnTo>
                <a:lnTo>
                  <a:pt x="89020" y="31700"/>
                </a:lnTo>
                <a:lnTo>
                  <a:pt x="89050" y="31710"/>
                </a:lnTo>
                <a:lnTo>
                  <a:pt x="89060" y="31680"/>
                </a:lnTo>
                <a:lnTo>
                  <a:pt x="89070" y="31660"/>
                </a:lnTo>
                <a:lnTo>
                  <a:pt x="89280" y="31620"/>
                </a:lnTo>
                <a:lnTo>
                  <a:pt x="89470" y="31540"/>
                </a:lnTo>
                <a:lnTo>
                  <a:pt x="89580" y="31480"/>
                </a:lnTo>
                <a:lnTo>
                  <a:pt x="89660" y="31510"/>
                </a:lnTo>
                <a:lnTo>
                  <a:pt x="89780" y="31700"/>
                </a:lnTo>
                <a:lnTo>
                  <a:pt x="89820" y="31850"/>
                </a:lnTo>
                <a:lnTo>
                  <a:pt x="89840" y="32180"/>
                </a:lnTo>
                <a:lnTo>
                  <a:pt x="89900" y="32340"/>
                </a:lnTo>
                <a:lnTo>
                  <a:pt x="90140" y="32510"/>
                </a:lnTo>
                <a:lnTo>
                  <a:pt x="90370" y="32550"/>
                </a:lnTo>
                <a:lnTo>
                  <a:pt x="90460" y="32670"/>
                </a:lnTo>
                <a:lnTo>
                  <a:pt x="90550" y="32730"/>
                </a:lnTo>
                <a:lnTo>
                  <a:pt x="90680" y="32780"/>
                </a:lnTo>
                <a:lnTo>
                  <a:pt x="90790" y="32760"/>
                </a:lnTo>
                <a:lnTo>
                  <a:pt x="90830" y="32720"/>
                </a:lnTo>
                <a:lnTo>
                  <a:pt x="90870" y="32680"/>
                </a:lnTo>
                <a:lnTo>
                  <a:pt x="90920" y="32670"/>
                </a:lnTo>
                <a:lnTo>
                  <a:pt x="90950" y="32630"/>
                </a:lnTo>
                <a:lnTo>
                  <a:pt x="90970" y="32600"/>
                </a:lnTo>
                <a:lnTo>
                  <a:pt x="91130" y="32600"/>
                </a:lnTo>
                <a:lnTo>
                  <a:pt x="91360" y="32740"/>
                </a:lnTo>
                <a:lnTo>
                  <a:pt x="91540" y="33010"/>
                </a:lnTo>
                <a:lnTo>
                  <a:pt x="91670" y="33320"/>
                </a:lnTo>
                <a:lnTo>
                  <a:pt x="91750" y="33600"/>
                </a:lnTo>
                <a:lnTo>
                  <a:pt x="91780" y="33920"/>
                </a:lnTo>
                <a:lnTo>
                  <a:pt x="91710" y="34210"/>
                </a:lnTo>
                <a:lnTo>
                  <a:pt x="91440" y="34810"/>
                </a:lnTo>
                <a:lnTo>
                  <a:pt x="91320" y="34950"/>
                </a:lnTo>
                <a:lnTo>
                  <a:pt x="91230" y="35110"/>
                </a:lnTo>
                <a:lnTo>
                  <a:pt x="91170" y="35270"/>
                </a:lnTo>
                <a:lnTo>
                  <a:pt x="91130" y="35450"/>
                </a:lnTo>
                <a:lnTo>
                  <a:pt x="90890" y="35760"/>
                </a:lnTo>
                <a:lnTo>
                  <a:pt x="90610" y="35920"/>
                </a:lnTo>
                <a:lnTo>
                  <a:pt x="89990" y="36150"/>
                </a:lnTo>
                <a:lnTo>
                  <a:pt x="89760" y="36370"/>
                </a:lnTo>
                <a:lnTo>
                  <a:pt x="89510" y="36700"/>
                </a:lnTo>
                <a:lnTo>
                  <a:pt x="89380" y="37010"/>
                </a:lnTo>
                <a:lnTo>
                  <a:pt x="89490" y="37150"/>
                </a:lnTo>
                <a:lnTo>
                  <a:pt x="89650" y="37210"/>
                </a:lnTo>
                <a:lnTo>
                  <a:pt x="89600" y="37330"/>
                </a:lnTo>
                <a:lnTo>
                  <a:pt x="89450" y="374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