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Mamou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 • State Map | Fully Editable Vector Shape</a:t>
            </a:r>
          </a:p>
        </p:txBody>
      </p:sp>
      <p:sp>
        <p:nvSpPr>
          <p:cNvPr id="101" name="Mamou"/>
          <p:cNvSpPr/>
          <p:nvPr/>
        </p:nvSpPr>
        <p:spPr>
          <a:xfrm>
            <a:off x="2808390" y="1325880"/>
            <a:ext cx="6574913" cy="4937760"/>
          </a:xfrm>
          <a:custGeom>
            <a:avLst/>
            <a:gdLst/>
            <a:ahLst/>
            <a:cxnLst/>
            <a:rect l="0" t="0" r="100000" b="75100"/>
            <a:pathLst>
              <a:path w="100000" h="75100">
                <a:moveTo>
                  <a:pt x="40960" y="38300"/>
                </a:moveTo>
                <a:lnTo>
                  <a:pt x="40950" y="38300"/>
                </a:lnTo>
                <a:lnTo>
                  <a:pt x="40690" y="37770"/>
                </a:lnTo>
                <a:lnTo>
                  <a:pt x="40540" y="37290"/>
                </a:lnTo>
                <a:lnTo>
                  <a:pt x="40530" y="37170"/>
                </a:lnTo>
                <a:lnTo>
                  <a:pt x="40570" y="37050"/>
                </a:lnTo>
                <a:lnTo>
                  <a:pt x="40750" y="36640"/>
                </a:lnTo>
                <a:lnTo>
                  <a:pt x="40780" y="36510"/>
                </a:lnTo>
                <a:lnTo>
                  <a:pt x="40800" y="36320"/>
                </a:lnTo>
                <a:lnTo>
                  <a:pt x="40810" y="35900"/>
                </a:lnTo>
                <a:lnTo>
                  <a:pt x="40790" y="35710"/>
                </a:lnTo>
                <a:lnTo>
                  <a:pt x="40760" y="35580"/>
                </a:lnTo>
                <a:lnTo>
                  <a:pt x="40020" y="34620"/>
                </a:lnTo>
                <a:lnTo>
                  <a:pt x="39500" y="33620"/>
                </a:lnTo>
                <a:lnTo>
                  <a:pt x="39410" y="33480"/>
                </a:lnTo>
                <a:lnTo>
                  <a:pt x="39360" y="33450"/>
                </a:lnTo>
                <a:lnTo>
                  <a:pt x="39320" y="33440"/>
                </a:lnTo>
                <a:lnTo>
                  <a:pt x="39280" y="33450"/>
                </a:lnTo>
                <a:lnTo>
                  <a:pt x="39150" y="33480"/>
                </a:lnTo>
                <a:lnTo>
                  <a:pt x="39060" y="33480"/>
                </a:lnTo>
                <a:lnTo>
                  <a:pt x="38890" y="33470"/>
                </a:lnTo>
                <a:lnTo>
                  <a:pt x="38550" y="33390"/>
                </a:lnTo>
                <a:lnTo>
                  <a:pt x="38430" y="33370"/>
                </a:lnTo>
                <a:lnTo>
                  <a:pt x="38300" y="33380"/>
                </a:lnTo>
                <a:lnTo>
                  <a:pt x="38170" y="33400"/>
                </a:lnTo>
                <a:lnTo>
                  <a:pt x="37810" y="33530"/>
                </a:lnTo>
                <a:lnTo>
                  <a:pt x="37700" y="33540"/>
                </a:lnTo>
                <a:lnTo>
                  <a:pt x="37580" y="33540"/>
                </a:lnTo>
                <a:lnTo>
                  <a:pt x="37460" y="33530"/>
                </a:lnTo>
                <a:lnTo>
                  <a:pt x="37360" y="33490"/>
                </a:lnTo>
                <a:lnTo>
                  <a:pt x="37310" y="33440"/>
                </a:lnTo>
                <a:lnTo>
                  <a:pt x="37280" y="33380"/>
                </a:lnTo>
                <a:lnTo>
                  <a:pt x="37080" y="32590"/>
                </a:lnTo>
                <a:lnTo>
                  <a:pt x="37080" y="32420"/>
                </a:lnTo>
                <a:lnTo>
                  <a:pt x="37120" y="32280"/>
                </a:lnTo>
                <a:lnTo>
                  <a:pt x="37230" y="32040"/>
                </a:lnTo>
                <a:lnTo>
                  <a:pt x="37310" y="31780"/>
                </a:lnTo>
                <a:lnTo>
                  <a:pt x="37330" y="31650"/>
                </a:lnTo>
                <a:lnTo>
                  <a:pt x="37320" y="31440"/>
                </a:lnTo>
                <a:lnTo>
                  <a:pt x="37340" y="31350"/>
                </a:lnTo>
                <a:lnTo>
                  <a:pt x="37380" y="31290"/>
                </a:lnTo>
                <a:lnTo>
                  <a:pt x="37610" y="31030"/>
                </a:lnTo>
                <a:lnTo>
                  <a:pt x="37400" y="30820"/>
                </a:lnTo>
                <a:lnTo>
                  <a:pt x="37210" y="30710"/>
                </a:lnTo>
                <a:lnTo>
                  <a:pt x="37900" y="30300"/>
                </a:lnTo>
                <a:lnTo>
                  <a:pt x="38490" y="29810"/>
                </a:lnTo>
                <a:lnTo>
                  <a:pt x="38930" y="29590"/>
                </a:lnTo>
                <a:lnTo>
                  <a:pt x="39880" y="29440"/>
                </a:lnTo>
                <a:lnTo>
                  <a:pt x="40180" y="28910"/>
                </a:lnTo>
                <a:lnTo>
                  <a:pt x="41060" y="28010"/>
                </a:lnTo>
                <a:lnTo>
                  <a:pt x="41950" y="27340"/>
                </a:lnTo>
                <a:lnTo>
                  <a:pt x="42940" y="27110"/>
                </a:lnTo>
                <a:lnTo>
                  <a:pt x="44010" y="27040"/>
                </a:lnTo>
                <a:lnTo>
                  <a:pt x="44490" y="26810"/>
                </a:lnTo>
                <a:lnTo>
                  <a:pt x="44740" y="26250"/>
                </a:lnTo>
                <a:lnTo>
                  <a:pt x="45000" y="25650"/>
                </a:lnTo>
                <a:lnTo>
                  <a:pt x="44930" y="24750"/>
                </a:lnTo>
                <a:lnTo>
                  <a:pt x="44590" y="24330"/>
                </a:lnTo>
                <a:lnTo>
                  <a:pt x="44930" y="24180"/>
                </a:lnTo>
                <a:lnTo>
                  <a:pt x="45480" y="24090"/>
                </a:lnTo>
                <a:lnTo>
                  <a:pt x="46020" y="24050"/>
                </a:lnTo>
                <a:lnTo>
                  <a:pt x="46420" y="23980"/>
                </a:lnTo>
                <a:lnTo>
                  <a:pt x="46630" y="23830"/>
                </a:lnTo>
                <a:lnTo>
                  <a:pt x="46980" y="23490"/>
                </a:lnTo>
                <a:lnTo>
                  <a:pt x="47010" y="23440"/>
                </a:lnTo>
                <a:lnTo>
                  <a:pt x="47540" y="22860"/>
                </a:lnTo>
                <a:lnTo>
                  <a:pt x="47620" y="22690"/>
                </a:lnTo>
                <a:lnTo>
                  <a:pt x="48390" y="22250"/>
                </a:lnTo>
                <a:lnTo>
                  <a:pt x="48520" y="22140"/>
                </a:lnTo>
                <a:lnTo>
                  <a:pt x="48590" y="21990"/>
                </a:lnTo>
                <a:lnTo>
                  <a:pt x="48620" y="21550"/>
                </a:lnTo>
                <a:lnTo>
                  <a:pt x="48670" y="21400"/>
                </a:lnTo>
                <a:lnTo>
                  <a:pt x="48760" y="21300"/>
                </a:lnTo>
                <a:lnTo>
                  <a:pt x="48900" y="21270"/>
                </a:lnTo>
                <a:lnTo>
                  <a:pt x="49020" y="21250"/>
                </a:lnTo>
                <a:lnTo>
                  <a:pt x="49100" y="21230"/>
                </a:lnTo>
                <a:lnTo>
                  <a:pt x="49200" y="21170"/>
                </a:lnTo>
                <a:lnTo>
                  <a:pt x="49280" y="21090"/>
                </a:lnTo>
                <a:lnTo>
                  <a:pt x="49330" y="20990"/>
                </a:lnTo>
                <a:lnTo>
                  <a:pt x="49400" y="20930"/>
                </a:lnTo>
                <a:lnTo>
                  <a:pt x="49540" y="21000"/>
                </a:lnTo>
                <a:lnTo>
                  <a:pt x="49690" y="20880"/>
                </a:lnTo>
                <a:lnTo>
                  <a:pt x="49840" y="20920"/>
                </a:lnTo>
                <a:lnTo>
                  <a:pt x="50000" y="21000"/>
                </a:lnTo>
                <a:lnTo>
                  <a:pt x="50210" y="21000"/>
                </a:lnTo>
                <a:lnTo>
                  <a:pt x="50340" y="20880"/>
                </a:lnTo>
                <a:lnTo>
                  <a:pt x="50550" y="20490"/>
                </a:lnTo>
                <a:lnTo>
                  <a:pt x="50800" y="20290"/>
                </a:lnTo>
                <a:lnTo>
                  <a:pt x="51230" y="20840"/>
                </a:lnTo>
                <a:lnTo>
                  <a:pt x="51500" y="21510"/>
                </a:lnTo>
                <a:lnTo>
                  <a:pt x="51500" y="22060"/>
                </a:lnTo>
                <a:lnTo>
                  <a:pt x="50730" y="22620"/>
                </a:lnTo>
                <a:lnTo>
                  <a:pt x="49370" y="23560"/>
                </a:lnTo>
                <a:lnTo>
                  <a:pt x="48560" y="23560"/>
                </a:lnTo>
                <a:lnTo>
                  <a:pt x="47420" y="24530"/>
                </a:lnTo>
                <a:lnTo>
                  <a:pt x="47330" y="24620"/>
                </a:lnTo>
                <a:lnTo>
                  <a:pt x="47270" y="24660"/>
                </a:lnTo>
                <a:lnTo>
                  <a:pt x="47170" y="24800"/>
                </a:lnTo>
                <a:lnTo>
                  <a:pt x="47340" y="25630"/>
                </a:lnTo>
                <a:lnTo>
                  <a:pt x="47350" y="26030"/>
                </a:lnTo>
                <a:lnTo>
                  <a:pt x="47300" y="26540"/>
                </a:lnTo>
                <a:lnTo>
                  <a:pt x="47260" y="26620"/>
                </a:lnTo>
                <a:lnTo>
                  <a:pt x="47400" y="26740"/>
                </a:lnTo>
                <a:lnTo>
                  <a:pt x="47780" y="26910"/>
                </a:lnTo>
                <a:lnTo>
                  <a:pt x="47780" y="27670"/>
                </a:lnTo>
                <a:lnTo>
                  <a:pt x="47620" y="32190"/>
                </a:lnTo>
                <a:lnTo>
                  <a:pt x="47630" y="33810"/>
                </a:lnTo>
                <a:lnTo>
                  <a:pt x="47550" y="34480"/>
                </a:lnTo>
                <a:lnTo>
                  <a:pt x="47280" y="34870"/>
                </a:lnTo>
                <a:lnTo>
                  <a:pt x="47120" y="35970"/>
                </a:lnTo>
                <a:lnTo>
                  <a:pt x="47360" y="36900"/>
                </a:lnTo>
                <a:lnTo>
                  <a:pt x="43400" y="36920"/>
                </a:lnTo>
                <a:lnTo>
                  <a:pt x="43360" y="37500"/>
                </a:lnTo>
                <a:lnTo>
                  <a:pt x="43340" y="37680"/>
                </a:lnTo>
                <a:lnTo>
                  <a:pt x="43260" y="37790"/>
                </a:lnTo>
                <a:lnTo>
                  <a:pt x="40960" y="38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