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&amp; District Boundaries | Fully Editable Map</a:t>
            </a:r>
          </a:p>
        </p:txBody>
      </p:sp>
      <p:sp>
        <p:nvSpPr>
          <p:cNvPr id="101" name="Bamako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16484" y="51623"/>
                </a:moveTo>
                <a:lnTo>
                  <a:pt x="16585" y="51598"/>
                </a:lnTo>
                <a:lnTo>
                  <a:pt x="16585" y="51598"/>
                </a:lnTo>
                <a:lnTo>
                  <a:pt x="16569" y="51545"/>
                </a:lnTo>
                <a:lnTo>
                  <a:pt x="16603" y="51485"/>
                </a:lnTo>
                <a:lnTo>
                  <a:pt x="16716" y="51563"/>
                </a:lnTo>
                <a:lnTo>
                  <a:pt x="16807" y="51770"/>
                </a:lnTo>
                <a:lnTo>
                  <a:pt x="17025" y="51830"/>
                </a:lnTo>
                <a:lnTo>
                  <a:pt x="17078" y="51780"/>
                </a:lnTo>
                <a:lnTo>
                  <a:pt x="17038" y="51516"/>
                </a:lnTo>
                <a:lnTo>
                  <a:pt x="17118" y="51423"/>
                </a:lnTo>
                <a:lnTo>
                  <a:pt x="17114" y="51222"/>
                </a:lnTo>
                <a:lnTo>
                  <a:pt x="17090" y="51213"/>
                </a:lnTo>
                <a:lnTo>
                  <a:pt x="17079" y="51141"/>
                </a:lnTo>
                <a:lnTo>
                  <a:pt x="16994" y="51109"/>
                </a:lnTo>
                <a:lnTo>
                  <a:pt x="16963" y="51016"/>
                </a:lnTo>
                <a:lnTo>
                  <a:pt x="16811" y="51144"/>
                </a:lnTo>
                <a:lnTo>
                  <a:pt x="16673" y="51156"/>
                </a:lnTo>
                <a:lnTo>
                  <a:pt x="16686" y="51194"/>
                </a:lnTo>
                <a:lnTo>
                  <a:pt x="16658" y="51231"/>
                </a:lnTo>
                <a:lnTo>
                  <a:pt x="16611" y="51223"/>
                </a:lnTo>
                <a:lnTo>
                  <a:pt x="16562" y="51147"/>
                </a:lnTo>
                <a:lnTo>
                  <a:pt x="16562" y="51147"/>
                </a:lnTo>
                <a:lnTo>
                  <a:pt x="16461" y="51571"/>
                </a:lnTo>
                <a:lnTo>
                  <a:pt x="16484" y="51623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ayes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11599" y="39770"/>
                </a:moveTo>
                <a:lnTo>
                  <a:pt x="12277" y="39767"/>
                </a:lnTo>
                <a:lnTo>
                  <a:pt x="12277" y="39767"/>
                </a:lnTo>
                <a:lnTo>
                  <a:pt x="12329" y="39852"/>
                </a:lnTo>
                <a:lnTo>
                  <a:pt x="12860" y="40277"/>
                </a:lnTo>
                <a:lnTo>
                  <a:pt x="13437" y="40602"/>
                </a:lnTo>
                <a:lnTo>
                  <a:pt x="13602" y="40785"/>
                </a:lnTo>
                <a:lnTo>
                  <a:pt x="13669" y="41245"/>
                </a:lnTo>
                <a:lnTo>
                  <a:pt x="13847" y="41990"/>
                </a:lnTo>
                <a:lnTo>
                  <a:pt x="14042" y="41941"/>
                </a:lnTo>
                <a:lnTo>
                  <a:pt x="14100" y="41848"/>
                </a:lnTo>
                <a:lnTo>
                  <a:pt x="14547" y="41884"/>
                </a:lnTo>
                <a:lnTo>
                  <a:pt x="14792" y="41955"/>
                </a:lnTo>
                <a:lnTo>
                  <a:pt x="14884" y="42247"/>
                </a:lnTo>
                <a:lnTo>
                  <a:pt x="14851" y="42855"/>
                </a:lnTo>
                <a:lnTo>
                  <a:pt x="14886" y="43032"/>
                </a:lnTo>
                <a:lnTo>
                  <a:pt x="14949" y="43094"/>
                </a:lnTo>
                <a:lnTo>
                  <a:pt x="15259" y="43245"/>
                </a:lnTo>
                <a:lnTo>
                  <a:pt x="15509" y="43413"/>
                </a:lnTo>
                <a:lnTo>
                  <a:pt x="15840" y="43733"/>
                </a:lnTo>
                <a:lnTo>
                  <a:pt x="16126" y="43797"/>
                </a:lnTo>
                <a:lnTo>
                  <a:pt x="16167" y="43859"/>
                </a:lnTo>
                <a:lnTo>
                  <a:pt x="16135" y="44051"/>
                </a:lnTo>
                <a:lnTo>
                  <a:pt x="16015" y="44225"/>
                </a:lnTo>
                <a:lnTo>
                  <a:pt x="16245" y="44448"/>
                </a:lnTo>
                <a:lnTo>
                  <a:pt x="16131" y="44526"/>
                </a:lnTo>
                <a:lnTo>
                  <a:pt x="15694" y="44593"/>
                </a:lnTo>
                <a:lnTo>
                  <a:pt x="15429" y="44548"/>
                </a:lnTo>
                <a:lnTo>
                  <a:pt x="14948" y="44612"/>
                </a:lnTo>
                <a:lnTo>
                  <a:pt x="14831" y="44550"/>
                </a:lnTo>
                <a:lnTo>
                  <a:pt x="14636" y="44236"/>
                </a:lnTo>
                <a:lnTo>
                  <a:pt x="14511" y="44149"/>
                </a:lnTo>
                <a:lnTo>
                  <a:pt x="14415" y="44177"/>
                </a:lnTo>
                <a:lnTo>
                  <a:pt x="14301" y="44407"/>
                </a:lnTo>
                <a:lnTo>
                  <a:pt x="14189" y="44558"/>
                </a:lnTo>
                <a:lnTo>
                  <a:pt x="14033" y="44592"/>
                </a:lnTo>
                <a:lnTo>
                  <a:pt x="13937" y="44656"/>
                </a:lnTo>
                <a:lnTo>
                  <a:pt x="13577" y="44628"/>
                </a:lnTo>
                <a:lnTo>
                  <a:pt x="13506" y="44724"/>
                </a:lnTo>
                <a:lnTo>
                  <a:pt x="13506" y="44746"/>
                </a:lnTo>
                <a:lnTo>
                  <a:pt x="13585" y="44763"/>
                </a:lnTo>
                <a:lnTo>
                  <a:pt x="13668" y="44976"/>
                </a:lnTo>
                <a:lnTo>
                  <a:pt x="13747" y="45018"/>
                </a:lnTo>
                <a:lnTo>
                  <a:pt x="13747" y="45259"/>
                </a:lnTo>
                <a:lnTo>
                  <a:pt x="13775" y="45383"/>
                </a:lnTo>
                <a:lnTo>
                  <a:pt x="13704" y="45444"/>
                </a:lnTo>
                <a:lnTo>
                  <a:pt x="13627" y="45377"/>
                </a:lnTo>
                <a:lnTo>
                  <a:pt x="13496" y="45363"/>
                </a:lnTo>
                <a:lnTo>
                  <a:pt x="13469" y="45405"/>
                </a:lnTo>
                <a:lnTo>
                  <a:pt x="13504" y="45455"/>
                </a:lnTo>
                <a:lnTo>
                  <a:pt x="13496" y="45551"/>
                </a:lnTo>
                <a:lnTo>
                  <a:pt x="13526" y="45629"/>
                </a:lnTo>
                <a:lnTo>
                  <a:pt x="13403" y="45702"/>
                </a:lnTo>
                <a:lnTo>
                  <a:pt x="13442" y="45761"/>
                </a:lnTo>
                <a:lnTo>
                  <a:pt x="13412" y="45803"/>
                </a:lnTo>
                <a:lnTo>
                  <a:pt x="13335" y="45820"/>
                </a:lnTo>
                <a:lnTo>
                  <a:pt x="13398" y="45979"/>
                </a:lnTo>
                <a:lnTo>
                  <a:pt x="13469" y="45965"/>
                </a:lnTo>
                <a:lnTo>
                  <a:pt x="13513" y="46049"/>
                </a:lnTo>
                <a:lnTo>
                  <a:pt x="13617" y="46078"/>
                </a:lnTo>
                <a:lnTo>
                  <a:pt x="13669" y="46150"/>
                </a:lnTo>
                <a:lnTo>
                  <a:pt x="13661" y="46206"/>
                </a:lnTo>
                <a:lnTo>
                  <a:pt x="13746" y="46198"/>
                </a:lnTo>
                <a:lnTo>
                  <a:pt x="13808" y="46145"/>
                </a:lnTo>
                <a:lnTo>
                  <a:pt x="13778" y="46226"/>
                </a:lnTo>
                <a:lnTo>
                  <a:pt x="13814" y="46248"/>
                </a:lnTo>
                <a:lnTo>
                  <a:pt x="13828" y="46338"/>
                </a:lnTo>
                <a:lnTo>
                  <a:pt x="13923" y="46347"/>
                </a:lnTo>
                <a:lnTo>
                  <a:pt x="13962" y="46461"/>
                </a:lnTo>
                <a:lnTo>
                  <a:pt x="14071" y="46450"/>
                </a:lnTo>
                <a:lnTo>
                  <a:pt x="14136" y="46394"/>
                </a:lnTo>
                <a:lnTo>
                  <a:pt x="14268" y="46515"/>
                </a:lnTo>
                <a:lnTo>
                  <a:pt x="14399" y="46464"/>
                </a:lnTo>
                <a:lnTo>
                  <a:pt x="14483" y="46380"/>
                </a:lnTo>
                <a:lnTo>
                  <a:pt x="14440" y="46355"/>
                </a:lnTo>
                <a:lnTo>
                  <a:pt x="14377" y="46366"/>
                </a:lnTo>
                <a:lnTo>
                  <a:pt x="14369" y="46302"/>
                </a:lnTo>
                <a:lnTo>
                  <a:pt x="14470" y="46224"/>
                </a:lnTo>
                <a:lnTo>
                  <a:pt x="14467" y="46159"/>
                </a:lnTo>
                <a:lnTo>
                  <a:pt x="14428" y="46100"/>
                </a:lnTo>
                <a:lnTo>
                  <a:pt x="14581" y="45980"/>
                </a:lnTo>
                <a:lnTo>
                  <a:pt x="14658" y="45974"/>
                </a:lnTo>
                <a:lnTo>
                  <a:pt x="14710" y="46028"/>
                </a:lnTo>
                <a:lnTo>
                  <a:pt x="14857" y="46019"/>
                </a:lnTo>
                <a:lnTo>
                  <a:pt x="14863" y="46081"/>
                </a:lnTo>
                <a:lnTo>
                  <a:pt x="14950" y="46176"/>
                </a:lnTo>
                <a:lnTo>
                  <a:pt x="14926" y="46269"/>
                </a:lnTo>
                <a:lnTo>
                  <a:pt x="14986" y="46313"/>
                </a:lnTo>
                <a:lnTo>
                  <a:pt x="14997" y="46364"/>
                </a:lnTo>
                <a:lnTo>
                  <a:pt x="14915" y="46389"/>
                </a:lnTo>
                <a:lnTo>
                  <a:pt x="14951" y="46535"/>
                </a:lnTo>
                <a:lnTo>
                  <a:pt x="14773" y="46719"/>
                </a:lnTo>
                <a:lnTo>
                  <a:pt x="14771" y="46862"/>
                </a:lnTo>
                <a:lnTo>
                  <a:pt x="14667" y="46904"/>
                </a:lnTo>
                <a:lnTo>
                  <a:pt x="14536" y="47125"/>
                </a:lnTo>
                <a:lnTo>
                  <a:pt x="14590" y="47535"/>
                </a:lnTo>
                <a:lnTo>
                  <a:pt x="14527" y="47543"/>
                </a:lnTo>
                <a:lnTo>
                  <a:pt x="14701" y="47704"/>
                </a:lnTo>
                <a:lnTo>
                  <a:pt x="14744" y="47825"/>
                </a:lnTo>
                <a:lnTo>
                  <a:pt x="14866" y="47881"/>
                </a:lnTo>
                <a:lnTo>
                  <a:pt x="14934" y="48089"/>
                </a:lnTo>
                <a:lnTo>
                  <a:pt x="14913" y="48167"/>
                </a:lnTo>
                <a:lnTo>
                  <a:pt x="14953" y="48235"/>
                </a:lnTo>
                <a:lnTo>
                  <a:pt x="14896" y="48270"/>
                </a:lnTo>
                <a:lnTo>
                  <a:pt x="14807" y="48276"/>
                </a:lnTo>
                <a:lnTo>
                  <a:pt x="14730" y="48367"/>
                </a:lnTo>
                <a:lnTo>
                  <a:pt x="14762" y="48479"/>
                </a:lnTo>
                <a:lnTo>
                  <a:pt x="14713" y="48481"/>
                </a:lnTo>
                <a:lnTo>
                  <a:pt x="14694" y="48588"/>
                </a:lnTo>
                <a:lnTo>
                  <a:pt x="14628" y="48640"/>
                </a:lnTo>
                <a:lnTo>
                  <a:pt x="14626" y="48685"/>
                </a:lnTo>
                <a:lnTo>
                  <a:pt x="14685" y="48725"/>
                </a:lnTo>
                <a:lnTo>
                  <a:pt x="14628" y="48789"/>
                </a:lnTo>
                <a:lnTo>
                  <a:pt x="14624" y="48865"/>
                </a:lnTo>
                <a:lnTo>
                  <a:pt x="14500" y="48958"/>
                </a:lnTo>
                <a:lnTo>
                  <a:pt x="14485" y="49123"/>
                </a:lnTo>
                <a:lnTo>
                  <a:pt x="14445" y="49206"/>
                </a:lnTo>
                <a:lnTo>
                  <a:pt x="14494" y="49326"/>
                </a:lnTo>
                <a:lnTo>
                  <a:pt x="14477" y="49359"/>
                </a:lnTo>
                <a:lnTo>
                  <a:pt x="14428" y="49365"/>
                </a:lnTo>
                <a:lnTo>
                  <a:pt x="14387" y="49430"/>
                </a:lnTo>
                <a:lnTo>
                  <a:pt x="14391" y="49525"/>
                </a:lnTo>
                <a:lnTo>
                  <a:pt x="14466" y="49667"/>
                </a:lnTo>
                <a:lnTo>
                  <a:pt x="14436" y="49768"/>
                </a:lnTo>
                <a:lnTo>
                  <a:pt x="14457" y="49886"/>
                </a:lnTo>
                <a:lnTo>
                  <a:pt x="14393" y="49956"/>
                </a:lnTo>
                <a:lnTo>
                  <a:pt x="14397" y="50050"/>
                </a:lnTo>
                <a:lnTo>
                  <a:pt x="14362" y="50095"/>
                </a:lnTo>
                <a:lnTo>
                  <a:pt x="14238" y="50118"/>
                </a:lnTo>
                <a:lnTo>
                  <a:pt x="14230" y="50190"/>
                </a:lnTo>
                <a:lnTo>
                  <a:pt x="14281" y="50273"/>
                </a:lnTo>
                <a:lnTo>
                  <a:pt x="14259" y="50310"/>
                </a:lnTo>
                <a:lnTo>
                  <a:pt x="14181" y="50323"/>
                </a:lnTo>
                <a:lnTo>
                  <a:pt x="14147" y="50385"/>
                </a:lnTo>
                <a:lnTo>
                  <a:pt x="14253" y="50560"/>
                </a:lnTo>
                <a:lnTo>
                  <a:pt x="14333" y="50608"/>
                </a:lnTo>
                <a:lnTo>
                  <a:pt x="14325" y="50757"/>
                </a:lnTo>
                <a:lnTo>
                  <a:pt x="14112" y="50915"/>
                </a:lnTo>
                <a:lnTo>
                  <a:pt x="14006" y="51093"/>
                </a:lnTo>
                <a:lnTo>
                  <a:pt x="13845" y="51196"/>
                </a:lnTo>
                <a:lnTo>
                  <a:pt x="13741" y="51398"/>
                </a:lnTo>
                <a:lnTo>
                  <a:pt x="13498" y="51338"/>
                </a:lnTo>
                <a:lnTo>
                  <a:pt x="13430" y="51417"/>
                </a:lnTo>
                <a:lnTo>
                  <a:pt x="13313" y="51441"/>
                </a:lnTo>
                <a:lnTo>
                  <a:pt x="13185" y="51749"/>
                </a:lnTo>
                <a:lnTo>
                  <a:pt x="13205" y="51786"/>
                </a:lnTo>
                <a:lnTo>
                  <a:pt x="12979" y="51876"/>
                </a:lnTo>
                <a:lnTo>
                  <a:pt x="12640" y="52152"/>
                </a:lnTo>
                <a:lnTo>
                  <a:pt x="12581" y="52141"/>
                </a:lnTo>
                <a:lnTo>
                  <a:pt x="12581" y="52141"/>
                </a:lnTo>
                <a:lnTo>
                  <a:pt x="12471" y="52111"/>
                </a:lnTo>
                <a:lnTo>
                  <a:pt x="12172" y="51922"/>
                </a:lnTo>
                <a:lnTo>
                  <a:pt x="12016" y="51920"/>
                </a:lnTo>
                <a:lnTo>
                  <a:pt x="11810" y="51856"/>
                </a:lnTo>
                <a:lnTo>
                  <a:pt x="11727" y="51884"/>
                </a:lnTo>
                <a:lnTo>
                  <a:pt x="11671" y="51938"/>
                </a:lnTo>
                <a:lnTo>
                  <a:pt x="11549" y="51864"/>
                </a:lnTo>
                <a:lnTo>
                  <a:pt x="11527" y="51936"/>
                </a:lnTo>
                <a:lnTo>
                  <a:pt x="11486" y="51960"/>
                </a:lnTo>
                <a:lnTo>
                  <a:pt x="11471" y="51895"/>
                </a:lnTo>
                <a:lnTo>
                  <a:pt x="11382" y="51884"/>
                </a:lnTo>
                <a:lnTo>
                  <a:pt x="11352" y="51973"/>
                </a:lnTo>
                <a:lnTo>
                  <a:pt x="11214" y="52021"/>
                </a:lnTo>
                <a:lnTo>
                  <a:pt x="11218" y="52089"/>
                </a:lnTo>
                <a:lnTo>
                  <a:pt x="11293" y="52078"/>
                </a:lnTo>
                <a:lnTo>
                  <a:pt x="11351" y="52197"/>
                </a:lnTo>
                <a:lnTo>
                  <a:pt x="11399" y="52187"/>
                </a:lnTo>
                <a:lnTo>
                  <a:pt x="11397" y="52248"/>
                </a:lnTo>
                <a:lnTo>
                  <a:pt x="11466" y="52271"/>
                </a:lnTo>
                <a:lnTo>
                  <a:pt x="11492" y="52360"/>
                </a:lnTo>
                <a:lnTo>
                  <a:pt x="11581" y="52392"/>
                </a:lnTo>
                <a:lnTo>
                  <a:pt x="11639" y="52450"/>
                </a:lnTo>
                <a:lnTo>
                  <a:pt x="11599" y="52475"/>
                </a:lnTo>
                <a:lnTo>
                  <a:pt x="11592" y="52576"/>
                </a:lnTo>
                <a:lnTo>
                  <a:pt x="11538" y="52602"/>
                </a:lnTo>
                <a:lnTo>
                  <a:pt x="11548" y="52777"/>
                </a:lnTo>
                <a:lnTo>
                  <a:pt x="11508" y="52817"/>
                </a:lnTo>
                <a:lnTo>
                  <a:pt x="11461" y="52817"/>
                </a:lnTo>
                <a:lnTo>
                  <a:pt x="11467" y="52897"/>
                </a:lnTo>
                <a:lnTo>
                  <a:pt x="11267" y="52850"/>
                </a:lnTo>
                <a:lnTo>
                  <a:pt x="11210" y="52868"/>
                </a:lnTo>
                <a:lnTo>
                  <a:pt x="11175" y="52828"/>
                </a:lnTo>
                <a:lnTo>
                  <a:pt x="10920" y="52886"/>
                </a:lnTo>
                <a:lnTo>
                  <a:pt x="10818" y="53002"/>
                </a:lnTo>
                <a:lnTo>
                  <a:pt x="10675" y="53099"/>
                </a:lnTo>
                <a:lnTo>
                  <a:pt x="10564" y="53105"/>
                </a:lnTo>
                <a:lnTo>
                  <a:pt x="10324" y="53178"/>
                </a:lnTo>
                <a:lnTo>
                  <a:pt x="10137" y="53375"/>
                </a:lnTo>
                <a:lnTo>
                  <a:pt x="10146" y="53555"/>
                </a:lnTo>
                <a:lnTo>
                  <a:pt x="10130" y="53604"/>
                </a:lnTo>
                <a:lnTo>
                  <a:pt x="10066" y="53640"/>
                </a:lnTo>
                <a:lnTo>
                  <a:pt x="10051" y="53775"/>
                </a:lnTo>
                <a:lnTo>
                  <a:pt x="9775" y="53743"/>
                </a:lnTo>
                <a:lnTo>
                  <a:pt x="9616" y="53643"/>
                </a:lnTo>
                <a:lnTo>
                  <a:pt x="9329" y="53642"/>
                </a:lnTo>
                <a:lnTo>
                  <a:pt x="9229" y="53544"/>
                </a:lnTo>
                <a:lnTo>
                  <a:pt x="9204" y="53476"/>
                </a:lnTo>
                <a:lnTo>
                  <a:pt x="9097" y="53480"/>
                </a:lnTo>
                <a:lnTo>
                  <a:pt x="9053" y="53446"/>
                </a:lnTo>
                <a:lnTo>
                  <a:pt x="8982" y="53477"/>
                </a:lnTo>
                <a:lnTo>
                  <a:pt x="8860" y="53357"/>
                </a:lnTo>
                <a:lnTo>
                  <a:pt x="8771" y="53355"/>
                </a:lnTo>
                <a:lnTo>
                  <a:pt x="8712" y="53303"/>
                </a:lnTo>
                <a:lnTo>
                  <a:pt x="8659" y="53308"/>
                </a:lnTo>
                <a:lnTo>
                  <a:pt x="8633" y="53271"/>
                </a:lnTo>
                <a:lnTo>
                  <a:pt x="8603" y="53313"/>
                </a:lnTo>
                <a:lnTo>
                  <a:pt x="8509" y="53151"/>
                </a:lnTo>
                <a:lnTo>
                  <a:pt x="8280" y="53179"/>
                </a:lnTo>
                <a:lnTo>
                  <a:pt x="8143" y="53121"/>
                </a:lnTo>
                <a:lnTo>
                  <a:pt x="8098" y="53067"/>
                </a:lnTo>
                <a:lnTo>
                  <a:pt x="7908" y="53072"/>
                </a:lnTo>
                <a:lnTo>
                  <a:pt x="7888" y="53008"/>
                </a:lnTo>
                <a:lnTo>
                  <a:pt x="7814" y="53041"/>
                </a:lnTo>
                <a:lnTo>
                  <a:pt x="7752" y="53019"/>
                </a:lnTo>
                <a:lnTo>
                  <a:pt x="7728" y="53052"/>
                </a:lnTo>
                <a:lnTo>
                  <a:pt x="7741" y="53091"/>
                </a:lnTo>
                <a:lnTo>
                  <a:pt x="7710" y="53106"/>
                </a:lnTo>
                <a:lnTo>
                  <a:pt x="7648" y="52994"/>
                </a:lnTo>
                <a:lnTo>
                  <a:pt x="7530" y="52967"/>
                </a:lnTo>
                <a:lnTo>
                  <a:pt x="7558" y="53060"/>
                </a:lnTo>
                <a:lnTo>
                  <a:pt x="7546" y="53120"/>
                </a:lnTo>
                <a:lnTo>
                  <a:pt x="7455" y="53101"/>
                </a:lnTo>
                <a:lnTo>
                  <a:pt x="7446" y="53167"/>
                </a:lnTo>
                <a:lnTo>
                  <a:pt x="7404" y="53199"/>
                </a:lnTo>
                <a:lnTo>
                  <a:pt x="7306" y="53164"/>
                </a:lnTo>
                <a:lnTo>
                  <a:pt x="7248" y="53179"/>
                </a:lnTo>
                <a:lnTo>
                  <a:pt x="7235" y="53306"/>
                </a:lnTo>
                <a:lnTo>
                  <a:pt x="7068" y="53404"/>
                </a:lnTo>
                <a:lnTo>
                  <a:pt x="6918" y="53379"/>
                </a:lnTo>
                <a:lnTo>
                  <a:pt x="6831" y="53419"/>
                </a:lnTo>
                <a:lnTo>
                  <a:pt x="6876" y="53535"/>
                </a:lnTo>
                <a:lnTo>
                  <a:pt x="6811" y="53566"/>
                </a:lnTo>
                <a:lnTo>
                  <a:pt x="6806" y="53706"/>
                </a:lnTo>
                <a:lnTo>
                  <a:pt x="6767" y="53744"/>
                </a:lnTo>
                <a:lnTo>
                  <a:pt x="6588" y="53783"/>
                </a:lnTo>
                <a:lnTo>
                  <a:pt x="6585" y="53815"/>
                </a:lnTo>
                <a:lnTo>
                  <a:pt x="6648" y="53880"/>
                </a:lnTo>
                <a:lnTo>
                  <a:pt x="6504" y="53974"/>
                </a:lnTo>
                <a:lnTo>
                  <a:pt x="6452" y="53964"/>
                </a:lnTo>
                <a:lnTo>
                  <a:pt x="6343" y="54153"/>
                </a:lnTo>
                <a:lnTo>
                  <a:pt x="6344" y="54218"/>
                </a:lnTo>
                <a:lnTo>
                  <a:pt x="6217" y="54295"/>
                </a:lnTo>
                <a:lnTo>
                  <a:pt x="6146" y="54299"/>
                </a:lnTo>
                <a:lnTo>
                  <a:pt x="6041" y="54208"/>
                </a:lnTo>
                <a:lnTo>
                  <a:pt x="5984" y="54205"/>
                </a:lnTo>
                <a:lnTo>
                  <a:pt x="5906" y="54095"/>
                </a:lnTo>
                <a:lnTo>
                  <a:pt x="5929" y="54019"/>
                </a:lnTo>
                <a:lnTo>
                  <a:pt x="5886" y="53895"/>
                </a:lnTo>
                <a:lnTo>
                  <a:pt x="5801" y="53827"/>
                </a:lnTo>
                <a:lnTo>
                  <a:pt x="5733" y="53720"/>
                </a:lnTo>
                <a:lnTo>
                  <a:pt x="5773" y="53607"/>
                </a:lnTo>
                <a:lnTo>
                  <a:pt x="5752" y="53433"/>
                </a:lnTo>
                <a:lnTo>
                  <a:pt x="5536" y="53344"/>
                </a:lnTo>
                <a:lnTo>
                  <a:pt x="5411" y="53225"/>
                </a:lnTo>
                <a:lnTo>
                  <a:pt x="5357" y="53060"/>
                </a:lnTo>
                <a:lnTo>
                  <a:pt x="5308" y="53066"/>
                </a:lnTo>
                <a:lnTo>
                  <a:pt x="5289" y="53018"/>
                </a:lnTo>
                <a:lnTo>
                  <a:pt x="5190" y="52976"/>
                </a:lnTo>
                <a:lnTo>
                  <a:pt x="5162" y="52999"/>
                </a:lnTo>
                <a:lnTo>
                  <a:pt x="5055" y="52985"/>
                </a:lnTo>
                <a:lnTo>
                  <a:pt x="4982" y="53034"/>
                </a:lnTo>
                <a:lnTo>
                  <a:pt x="4865" y="53047"/>
                </a:lnTo>
                <a:lnTo>
                  <a:pt x="4749" y="52985"/>
                </a:lnTo>
                <a:lnTo>
                  <a:pt x="4638" y="53329"/>
                </a:lnTo>
                <a:lnTo>
                  <a:pt x="4514" y="53396"/>
                </a:lnTo>
                <a:lnTo>
                  <a:pt x="4494" y="53491"/>
                </a:lnTo>
                <a:lnTo>
                  <a:pt x="4376" y="53498"/>
                </a:lnTo>
                <a:lnTo>
                  <a:pt x="4363" y="53668"/>
                </a:lnTo>
                <a:lnTo>
                  <a:pt x="4199" y="53801"/>
                </a:lnTo>
                <a:lnTo>
                  <a:pt x="4087" y="53799"/>
                </a:lnTo>
                <a:lnTo>
                  <a:pt x="3986" y="53887"/>
                </a:lnTo>
                <a:lnTo>
                  <a:pt x="3910" y="53901"/>
                </a:lnTo>
                <a:lnTo>
                  <a:pt x="3694" y="53785"/>
                </a:lnTo>
                <a:lnTo>
                  <a:pt x="3499" y="53631"/>
                </a:lnTo>
                <a:lnTo>
                  <a:pt x="3505" y="53554"/>
                </a:lnTo>
                <a:lnTo>
                  <a:pt x="3443" y="53455"/>
                </a:lnTo>
                <a:lnTo>
                  <a:pt x="3096" y="53335"/>
                </a:lnTo>
                <a:lnTo>
                  <a:pt x="2976" y="53156"/>
                </a:lnTo>
                <a:lnTo>
                  <a:pt x="2963" y="53031"/>
                </a:lnTo>
                <a:lnTo>
                  <a:pt x="3047" y="52915"/>
                </a:lnTo>
                <a:lnTo>
                  <a:pt x="3139" y="52857"/>
                </a:lnTo>
                <a:lnTo>
                  <a:pt x="3152" y="52784"/>
                </a:lnTo>
                <a:lnTo>
                  <a:pt x="3211" y="52722"/>
                </a:lnTo>
                <a:lnTo>
                  <a:pt x="3192" y="52530"/>
                </a:lnTo>
                <a:lnTo>
                  <a:pt x="3151" y="52466"/>
                </a:lnTo>
                <a:lnTo>
                  <a:pt x="3184" y="52438"/>
                </a:lnTo>
                <a:lnTo>
                  <a:pt x="3192" y="52354"/>
                </a:lnTo>
                <a:lnTo>
                  <a:pt x="3284" y="52286"/>
                </a:lnTo>
                <a:lnTo>
                  <a:pt x="3298" y="52356"/>
                </a:lnTo>
                <a:lnTo>
                  <a:pt x="3452" y="52310"/>
                </a:lnTo>
                <a:lnTo>
                  <a:pt x="3429" y="52098"/>
                </a:lnTo>
                <a:lnTo>
                  <a:pt x="3519" y="51995"/>
                </a:lnTo>
                <a:lnTo>
                  <a:pt x="3486" y="51860"/>
                </a:lnTo>
                <a:lnTo>
                  <a:pt x="3444" y="51867"/>
                </a:lnTo>
                <a:lnTo>
                  <a:pt x="3433" y="51935"/>
                </a:lnTo>
                <a:lnTo>
                  <a:pt x="3405" y="51914"/>
                </a:lnTo>
                <a:lnTo>
                  <a:pt x="3413" y="51836"/>
                </a:lnTo>
                <a:lnTo>
                  <a:pt x="3360" y="51775"/>
                </a:lnTo>
                <a:lnTo>
                  <a:pt x="3374" y="51737"/>
                </a:lnTo>
                <a:lnTo>
                  <a:pt x="3300" y="51722"/>
                </a:lnTo>
                <a:lnTo>
                  <a:pt x="3283" y="51786"/>
                </a:lnTo>
                <a:lnTo>
                  <a:pt x="3226" y="51761"/>
                </a:lnTo>
                <a:lnTo>
                  <a:pt x="3207" y="51690"/>
                </a:lnTo>
                <a:lnTo>
                  <a:pt x="3154" y="51700"/>
                </a:lnTo>
                <a:lnTo>
                  <a:pt x="3147" y="51676"/>
                </a:lnTo>
                <a:lnTo>
                  <a:pt x="3181" y="51607"/>
                </a:lnTo>
                <a:lnTo>
                  <a:pt x="3274" y="51603"/>
                </a:lnTo>
                <a:lnTo>
                  <a:pt x="3296" y="51523"/>
                </a:lnTo>
                <a:lnTo>
                  <a:pt x="3222" y="51421"/>
                </a:lnTo>
                <a:lnTo>
                  <a:pt x="3292" y="51360"/>
                </a:lnTo>
                <a:lnTo>
                  <a:pt x="3254" y="51249"/>
                </a:lnTo>
                <a:lnTo>
                  <a:pt x="3142" y="51212"/>
                </a:lnTo>
                <a:lnTo>
                  <a:pt x="3180" y="51075"/>
                </a:lnTo>
                <a:lnTo>
                  <a:pt x="3225" y="51073"/>
                </a:lnTo>
                <a:lnTo>
                  <a:pt x="3246" y="50958"/>
                </a:lnTo>
                <a:lnTo>
                  <a:pt x="3445" y="50941"/>
                </a:lnTo>
                <a:lnTo>
                  <a:pt x="3394" y="50900"/>
                </a:lnTo>
                <a:lnTo>
                  <a:pt x="3407" y="50866"/>
                </a:lnTo>
                <a:lnTo>
                  <a:pt x="3347" y="50787"/>
                </a:lnTo>
                <a:lnTo>
                  <a:pt x="3384" y="50755"/>
                </a:lnTo>
                <a:lnTo>
                  <a:pt x="3385" y="50557"/>
                </a:lnTo>
                <a:lnTo>
                  <a:pt x="3304" y="50560"/>
                </a:lnTo>
                <a:lnTo>
                  <a:pt x="3285" y="50488"/>
                </a:lnTo>
                <a:lnTo>
                  <a:pt x="3336" y="50445"/>
                </a:lnTo>
                <a:lnTo>
                  <a:pt x="3302" y="50361"/>
                </a:lnTo>
                <a:lnTo>
                  <a:pt x="3374" y="50253"/>
                </a:lnTo>
                <a:lnTo>
                  <a:pt x="3329" y="50217"/>
                </a:lnTo>
                <a:lnTo>
                  <a:pt x="3326" y="50154"/>
                </a:lnTo>
                <a:lnTo>
                  <a:pt x="3515" y="50130"/>
                </a:lnTo>
                <a:lnTo>
                  <a:pt x="3495" y="49964"/>
                </a:lnTo>
                <a:lnTo>
                  <a:pt x="3474" y="49922"/>
                </a:lnTo>
                <a:lnTo>
                  <a:pt x="3415" y="49897"/>
                </a:lnTo>
                <a:lnTo>
                  <a:pt x="3375" y="50021"/>
                </a:lnTo>
                <a:lnTo>
                  <a:pt x="3330" y="49986"/>
                </a:lnTo>
                <a:lnTo>
                  <a:pt x="3268" y="49992"/>
                </a:lnTo>
                <a:lnTo>
                  <a:pt x="3290" y="49936"/>
                </a:lnTo>
                <a:lnTo>
                  <a:pt x="3262" y="49888"/>
                </a:lnTo>
                <a:lnTo>
                  <a:pt x="3317" y="49834"/>
                </a:lnTo>
                <a:lnTo>
                  <a:pt x="3268" y="49794"/>
                </a:lnTo>
                <a:lnTo>
                  <a:pt x="3264" y="49733"/>
                </a:lnTo>
                <a:lnTo>
                  <a:pt x="3188" y="49644"/>
                </a:lnTo>
                <a:lnTo>
                  <a:pt x="3203" y="49538"/>
                </a:lnTo>
                <a:lnTo>
                  <a:pt x="3141" y="49482"/>
                </a:lnTo>
                <a:lnTo>
                  <a:pt x="3026" y="49479"/>
                </a:lnTo>
                <a:lnTo>
                  <a:pt x="2947" y="49397"/>
                </a:lnTo>
                <a:lnTo>
                  <a:pt x="2919" y="49309"/>
                </a:lnTo>
                <a:lnTo>
                  <a:pt x="2866" y="49272"/>
                </a:lnTo>
                <a:lnTo>
                  <a:pt x="2918" y="49114"/>
                </a:lnTo>
                <a:lnTo>
                  <a:pt x="2778" y="49076"/>
                </a:lnTo>
                <a:lnTo>
                  <a:pt x="2765" y="49044"/>
                </a:lnTo>
                <a:lnTo>
                  <a:pt x="2768" y="48942"/>
                </a:lnTo>
                <a:lnTo>
                  <a:pt x="2819" y="48850"/>
                </a:lnTo>
                <a:lnTo>
                  <a:pt x="2726" y="48722"/>
                </a:lnTo>
                <a:lnTo>
                  <a:pt x="2572" y="48635"/>
                </a:lnTo>
                <a:lnTo>
                  <a:pt x="2541" y="48415"/>
                </a:lnTo>
                <a:lnTo>
                  <a:pt x="2387" y="48428"/>
                </a:lnTo>
                <a:lnTo>
                  <a:pt x="2427" y="48350"/>
                </a:lnTo>
                <a:lnTo>
                  <a:pt x="2414" y="48300"/>
                </a:lnTo>
                <a:lnTo>
                  <a:pt x="2172" y="48318"/>
                </a:lnTo>
                <a:lnTo>
                  <a:pt x="2133" y="48239"/>
                </a:lnTo>
                <a:lnTo>
                  <a:pt x="1998" y="48212"/>
                </a:lnTo>
                <a:lnTo>
                  <a:pt x="1961" y="48250"/>
                </a:lnTo>
                <a:lnTo>
                  <a:pt x="1965" y="48327"/>
                </a:lnTo>
                <a:lnTo>
                  <a:pt x="1887" y="48429"/>
                </a:lnTo>
                <a:lnTo>
                  <a:pt x="1878" y="48499"/>
                </a:lnTo>
                <a:lnTo>
                  <a:pt x="1801" y="48526"/>
                </a:lnTo>
                <a:lnTo>
                  <a:pt x="1754" y="48619"/>
                </a:lnTo>
                <a:lnTo>
                  <a:pt x="1645" y="48634"/>
                </a:lnTo>
                <a:lnTo>
                  <a:pt x="1557" y="48442"/>
                </a:lnTo>
                <a:lnTo>
                  <a:pt x="1465" y="48344"/>
                </a:lnTo>
                <a:lnTo>
                  <a:pt x="1397" y="48314"/>
                </a:lnTo>
                <a:lnTo>
                  <a:pt x="1488" y="48116"/>
                </a:lnTo>
                <a:lnTo>
                  <a:pt x="1472" y="48003"/>
                </a:lnTo>
                <a:lnTo>
                  <a:pt x="1291" y="47839"/>
                </a:lnTo>
                <a:lnTo>
                  <a:pt x="1121" y="47747"/>
                </a:lnTo>
                <a:lnTo>
                  <a:pt x="957" y="47498"/>
                </a:lnTo>
                <a:lnTo>
                  <a:pt x="858" y="47402"/>
                </a:lnTo>
                <a:lnTo>
                  <a:pt x="766" y="47128"/>
                </a:lnTo>
                <a:lnTo>
                  <a:pt x="670" y="46977"/>
                </a:lnTo>
                <a:lnTo>
                  <a:pt x="961" y="46787"/>
                </a:lnTo>
                <a:lnTo>
                  <a:pt x="1158" y="46582"/>
                </a:lnTo>
                <a:lnTo>
                  <a:pt x="1216" y="46236"/>
                </a:lnTo>
                <a:lnTo>
                  <a:pt x="1203" y="46122"/>
                </a:lnTo>
                <a:lnTo>
                  <a:pt x="1005" y="45958"/>
                </a:lnTo>
                <a:lnTo>
                  <a:pt x="927" y="45829"/>
                </a:lnTo>
                <a:lnTo>
                  <a:pt x="930" y="45641"/>
                </a:lnTo>
                <a:lnTo>
                  <a:pt x="1026" y="45423"/>
                </a:lnTo>
                <a:lnTo>
                  <a:pt x="1033" y="45144"/>
                </a:lnTo>
                <a:lnTo>
                  <a:pt x="891" y="44768"/>
                </a:lnTo>
                <a:lnTo>
                  <a:pt x="886" y="44693"/>
                </a:lnTo>
                <a:lnTo>
                  <a:pt x="587" y="44593"/>
                </a:lnTo>
                <a:lnTo>
                  <a:pt x="586" y="44519"/>
                </a:lnTo>
                <a:lnTo>
                  <a:pt x="545" y="44511"/>
                </a:lnTo>
                <a:lnTo>
                  <a:pt x="597" y="44480"/>
                </a:lnTo>
                <a:lnTo>
                  <a:pt x="576" y="44420"/>
                </a:lnTo>
                <a:lnTo>
                  <a:pt x="589" y="44340"/>
                </a:lnTo>
                <a:lnTo>
                  <a:pt x="482" y="44338"/>
                </a:lnTo>
                <a:lnTo>
                  <a:pt x="461" y="44264"/>
                </a:lnTo>
                <a:lnTo>
                  <a:pt x="361" y="44286"/>
                </a:lnTo>
                <a:lnTo>
                  <a:pt x="179" y="44208"/>
                </a:lnTo>
                <a:lnTo>
                  <a:pt x="214" y="44092"/>
                </a:lnTo>
                <a:lnTo>
                  <a:pt x="164" y="44002"/>
                </a:lnTo>
                <a:lnTo>
                  <a:pt x="179" y="43933"/>
                </a:lnTo>
                <a:lnTo>
                  <a:pt x="95" y="43851"/>
                </a:lnTo>
                <a:lnTo>
                  <a:pt x="125" y="43634"/>
                </a:lnTo>
                <a:lnTo>
                  <a:pt x="229" y="43608"/>
                </a:lnTo>
                <a:lnTo>
                  <a:pt x="293" y="43391"/>
                </a:lnTo>
                <a:lnTo>
                  <a:pt x="381" y="43346"/>
                </a:lnTo>
                <a:lnTo>
                  <a:pt x="404" y="43256"/>
                </a:lnTo>
                <a:lnTo>
                  <a:pt x="372" y="43197"/>
                </a:lnTo>
                <a:lnTo>
                  <a:pt x="272" y="43173"/>
                </a:lnTo>
                <a:lnTo>
                  <a:pt x="338" y="43077"/>
                </a:lnTo>
                <a:lnTo>
                  <a:pt x="144" y="43015"/>
                </a:lnTo>
                <a:lnTo>
                  <a:pt x="136" y="42897"/>
                </a:lnTo>
                <a:lnTo>
                  <a:pt x="47" y="42848"/>
                </a:lnTo>
                <a:lnTo>
                  <a:pt x="30" y="42755"/>
                </a:lnTo>
                <a:lnTo>
                  <a:pt x="273" y="42765"/>
                </a:lnTo>
                <a:lnTo>
                  <a:pt x="380" y="42707"/>
                </a:lnTo>
                <a:lnTo>
                  <a:pt x="447" y="42705"/>
                </a:lnTo>
                <a:lnTo>
                  <a:pt x="543" y="42817"/>
                </a:lnTo>
                <a:lnTo>
                  <a:pt x="759" y="42937"/>
                </a:lnTo>
                <a:lnTo>
                  <a:pt x="808" y="42840"/>
                </a:lnTo>
                <a:lnTo>
                  <a:pt x="797" y="42764"/>
                </a:lnTo>
                <a:lnTo>
                  <a:pt x="1066" y="42751"/>
                </a:lnTo>
                <a:lnTo>
                  <a:pt x="1188" y="42663"/>
                </a:lnTo>
                <a:lnTo>
                  <a:pt x="1233" y="42539"/>
                </a:lnTo>
                <a:lnTo>
                  <a:pt x="1351" y="42508"/>
                </a:lnTo>
                <a:lnTo>
                  <a:pt x="1499" y="42415"/>
                </a:lnTo>
                <a:lnTo>
                  <a:pt x="1646" y="42249"/>
                </a:lnTo>
                <a:lnTo>
                  <a:pt x="1741" y="42203"/>
                </a:lnTo>
                <a:lnTo>
                  <a:pt x="1705" y="42072"/>
                </a:lnTo>
                <a:lnTo>
                  <a:pt x="1802" y="41682"/>
                </a:lnTo>
                <a:lnTo>
                  <a:pt x="1766" y="41607"/>
                </a:lnTo>
                <a:lnTo>
                  <a:pt x="1687" y="41598"/>
                </a:lnTo>
                <a:lnTo>
                  <a:pt x="1645" y="41634"/>
                </a:lnTo>
                <a:lnTo>
                  <a:pt x="1601" y="41616"/>
                </a:lnTo>
                <a:lnTo>
                  <a:pt x="1587" y="41588"/>
                </a:lnTo>
                <a:lnTo>
                  <a:pt x="1634" y="41477"/>
                </a:lnTo>
                <a:lnTo>
                  <a:pt x="1586" y="41413"/>
                </a:lnTo>
                <a:lnTo>
                  <a:pt x="1620" y="41330"/>
                </a:lnTo>
                <a:lnTo>
                  <a:pt x="1708" y="41234"/>
                </a:lnTo>
                <a:lnTo>
                  <a:pt x="1629" y="41121"/>
                </a:lnTo>
                <a:lnTo>
                  <a:pt x="1627" y="41054"/>
                </a:lnTo>
                <a:lnTo>
                  <a:pt x="1745" y="40841"/>
                </a:lnTo>
                <a:lnTo>
                  <a:pt x="1782" y="40548"/>
                </a:lnTo>
                <a:lnTo>
                  <a:pt x="1886" y="40416"/>
                </a:lnTo>
                <a:lnTo>
                  <a:pt x="1979" y="39932"/>
                </a:lnTo>
                <a:lnTo>
                  <a:pt x="1999" y="39885"/>
                </a:lnTo>
                <a:lnTo>
                  <a:pt x="2107" y="39805"/>
                </a:lnTo>
                <a:lnTo>
                  <a:pt x="2119" y="39602"/>
                </a:lnTo>
                <a:lnTo>
                  <a:pt x="2151" y="39622"/>
                </a:lnTo>
                <a:lnTo>
                  <a:pt x="2287" y="39607"/>
                </a:lnTo>
                <a:lnTo>
                  <a:pt x="2378" y="39670"/>
                </a:lnTo>
                <a:lnTo>
                  <a:pt x="2650" y="39601"/>
                </a:lnTo>
                <a:lnTo>
                  <a:pt x="2682" y="39552"/>
                </a:lnTo>
                <a:lnTo>
                  <a:pt x="2688" y="39444"/>
                </a:lnTo>
                <a:lnTo>
                  <a:pt x="2945" y="39271"/>
                </a:lnTo>
                <a:lnTo>
                  <a:pt x="2911" y="39194"/>
                </a:lnTo>
                <a:lnTo>
                  <a:pt x="2958" y="39173"/>
                </a:lnTo>
                <a:lnTo>
                  <a:pt x="3261" y="39181"/>
                </a:lnTo>
                <a:lnTo>
                  <a:pt x="3463" y="39451"/>
                </a:lnTo>
                <a:lnTo>
                  <a:pt x="3496" y="39649"/>
                </a:lnTo>
                <a:lnTo>
                  <a:pt x="3631" y="39727"/>
                </a:lnTo>
                <a:lnTo>
                  <a:pt x="3778" y="39939"/>
                </a:lnTo>
                <a:lnTo>
                  <a:pt x="3925" y="40079"/>
                </a:lnTo>
                <a:lnTo>
                  <a:pt x="4136" y="40184"/>
                </a:lnTo>
                <a:lnTo>
                  <a:pt x="4631" y="40551"/>
                </a:lnTo>
                <a:lnTo>
                  <a:pt x="4749" y="40694"/>
                </a:lnTo>
                <a:lnTo>
                  <a:pt x="4931" y="40818"/>
                </a:lnTo>
                <a:lnTo>
                  <a:pt x="5050" y="41017"/>
                </a:lnTo>
                <a:lnTo>
                  <a:pt x="5140" y="41095"/>
                </a:lnTo>
                <a:lnTo>
                  <a:pt x="5143" y="41159"/>
                </a:lnTo>
                <a:lnTo>
                  <a:pt x="5208" y="41205"/>
                </a:lnTo>
                <a:lnTo>
                  <a:pt x="5308" y="41364"/>
                </a:lnTo>
                <a:lnTo>
                  <a:pt x="5400" y="41256"/>
                </a:lnTo>
                <a:lnTo>
                  <a:pt x="5422" y="41017"/>
                </a:lnTo>
                <a:lnTo>
                  <a:pt x="5575" y="40901"/>
                </a:lnTo>
                <a:lnTo>
                  <a:pt x="5616" y="40795"/>
                </a:lnTo>
                <a:lnTo>
                  <a:pt x="5598" y="40693"/>
                </a:lnTo>
                <a:lnTo>
                  <a:pt x="5721" y="40546"/>
                </a:lnTo>
                <a:lnTo>
                  <a:pt x="5791" y="40554"/>
                </a:lnTo>
                <a:lnTo>
                  <a:pt x="5809" y="40486"/>
                </a:lnTo>
                <a:lnTo>
                  <a:pt x="5865" y="40445"/>
                </a:lnTo>
                <a:lnTo>
                  <a:pt x="5937" y="40436"/>
                </a:lnTo>
                <a:lnTo>
                  <a:pt x="6002" y="40367"/>
                </a:lnTo>
                <a:lnTo>
                  <a:pt x="6038" y="40292"/>
                </a:lnTo>
                <a:lnTo>
                  <a:pt x="5992" y="40062"/>
                </a:lnTo>
                <a:lnTo>
                  <a:pt x="6012" y="40012"/>
                </a:lnTo>
                <a:lnTo>
                  <a:pt x="6156" y="40024"/>
                </a:lnTo>
                <a:lnTo>
                  <a:pt x="6249" y="40142"/>
                </a:lnTo>
                <a:lnTo>
                  <a:pt x="6400" y="40070"/>
                </a:lnTo>
                <a:lnTo>
                  <a:pt x="6515" y="40074"/>
                </a:lnTo>
                <a:lnTo>
                  <a:pt x="6866" y="39998"/>
                </a:lnTo>
                <a:lnTo>
                  <a:pt x="7541" y="40024"/>
                </a:lnTo>
                <a:lnTo>
                  <a:pt x="7856" y="40107"/>
                </a:lnTo>
                <a:lnTo>
                  <a:pt x="8349" y="40295"/>
                </a:lnTo>
                <a:lnTo>
                  <a:pt x="8519" y="40331"/>
                </a:lnTo>
                <a:lnTo>
                  <a:pt x="8874" y="40337"/>
                </a:lnTo>
                <a:lnTo>
                  <a:pt x="9173" y="40267"/>
                </a:lnTo>
                <a:lnTo>
                  <a:pt x="9408" y="40324"/>
                </a:lnTo>
                <a:lnTo>
                  <a:pt x="9611" y="40303"/>
                </a:lnTo>
                <a:lnTo>
                  <a:pt x="9785" y="40197"/>
                </a:lnTo>
                <a:lnTo>
                  <a:pt x="9846" y="40126"/>
                </a:lnTo>
                <a:lnTo>
                  <a:pt x="10001" y="40141"/>
                </a:lnTo>
                <a:lnTo>
                  <a:pt x="10059" y="40049"/>
                </a:lnTo>
                <a:lnTo>
                  <a:pt x="11200" y="40021"/>
                </a:lnTo>
                <a:lnTo>
                  <a:pt x="11063" y="39357"/>
                </a:lnTo>
                <a:lnTo>
                  <a:pt x="11155" y="39302"/>
                </a:lnTo>
                <a:lnTo>
                  <a:pt x="11500" y="38972"/>
                </a:lnTo>
                <a:lnTo>
                  <a:pt x="11583" y="39078"/>
                </a:lnTo>
                <a:lnTo>
                  <a:pt x="11498" y="39475"/>
                </a:lnTo>
                <a:lnTo>
                  <a:pt x="11492" y="39695"/>
                </a:lnTo>
                <a:lnTo>
                  <a:pt x="11514" y="39769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oulikoro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18095" y="39758"/>
                </a:moveTo>
                <a:lnTo>
                  <a:pt x="23424" y="39770"/>
                </a:lnTo>
                <a:lnTo>
                  <a:pt x="23424" y="39770"/>
                </a:lnTo>
                <a:lnTo>
                  <a:pt x="23361" y="40108"/>
                </a:lnTo>
                <a:lnTo>
                  <a:pt x="23069" y="41068"/>
                </a:lnTo>
                <a:lnTo>
                  <a:pt x="22966" y="41260"/>
                </a:lnTo>
                <a:lnTo>
                  <a:pt x="22585" y="41779"/>
                </a:lnTo>
                <a:lnTo>
                  <a:pt x="22495" y="42005"/>
                </a:lnTo>
                <a:lnTo>
                  <a:pt x="22670" y="42320"/>
                </a:lnTo>
                <a:lnTo>
                  <a:pt x="22934" y="42690"/>
                </a:lnTo>
                <a:lnTo>
                  <a:pt x="23149" y="43384"/>
                </a:lnTo>
                <a:lnTo>
                  <a:pt x="23151" y="43658"/>
                </a:lnTo>
                <a:lnTo>
                  <a:pt x="22958" y="43955"/>
                </a:lnTo>
                <a:lnTo>
                  <a:pt x="22848" y="44035"/>
                </a:lnTo>
                <a:lnTo>
                  <a:pt x="22368" y="43893"/>
                </a:lnTo>
                <a:lnTo>
                  <a:pt x="22208" y="43945"/>
                </a:lnTo>
                <a:lnTo>
                  <a:pt x="22138" y="44131"/>
                </a:lnTo>
                <a:lnTo>
                  <a:pt x="21888" y="44439"/>
                </a:lnTo>
                <a:lnTo>
                  <a:pt x="21661" y="44806"/>
                </a:lnTo>
                <a:lnTo>
                  <a:pt x="21318" y="45556"/>
                </a:lnTo>
                <a:lnTo>
                  <a:pt x="21132" y="45832"/>
                </a:lnTo>
                <a:lnTo>
                  <a:pt x="21122" y="46263"/>
                </a:lnTo>
                <a:lnTo>
                  <a:pt x="21087" y="46432"/>
                </a:lnTo>
                <a:lnTo>
                  <a:pt x="21048" y="46467"/>
                </a:lnTo>
                <a:lnTo>
                  <a:pt x="21038" y="46575"/>
                </a:lnTo>
                <a:lnTo>
                  <a:pt x="21081" y="46796"/>
                </a:lnTo>
                <a:lnTo>
                  <a:pt x="21337" y="47076"/>
                </a:lnTo>
                <a:lnTo>
                  <a:pt x="21256" y="47345"/>
                </a:lnTo>
                <a:lnTo>
                  <a:pt x="21565" y="47774"/>
                </a:lnTo>
                <a:lnTo>
                  <a:pt x="21571" y="47913"/>
                </a:lnTo>
                <a:lnTo>
                  <a:pt x="21602" y="47987"/>
                </a:lnTo>
                <a:lnTo>
                  <a:pt x="21464" y="48080"/>
                </a:lnTo>
                <a:lnTo>
                  <a:pt x="21379" y="48295"/>
                </a:lnTo>
                <a:lnTo>
                  <a:pt x="21401" y="48323"/>
                </a:lnTo>
                <a:lnTo>
                  <a:pt x="21712" y="48403"/>
                </a:lnTo>
                <a:lnTo>
                  <a:pt x="21614" y="48389"/>
                </a:lnTo>
                <a:lnTo>
                  <a:pt x="21415" y="48476"/>
                </a:lnTo>
                <a:lnTo>
                  <a:pt x="21143" y="48426"/>
                </a:lnTo>
                <a:lnTo>
                  <a:pt x="20950" y="48565"/>
                </a:lnTo>
                <a:lnTo>
                  <a:pt x="20818" y="48595"/>
                </a:lnTo>
                <a:lnTo>
                  <a:pt x="20769" y="48665"/>
                </a:lnTo>
                <a:lnTo>
                  <a:pt x="20739" y="48803"/>
                </a:lnTo>
                <a:lnTo>
                  <a:pt x="20495" y="48930"/>
                </a:lnTo>
                <a:lnTo>
                  <a:pt x="20620" y="49194"/>
                </a:lnTo>
                <a:lnTo>
                  <a:pt x="20612" y="49320"/>
                </a:lnTo>
                <a:lnTo>
                  <a:pt x="20588" y="49426"/>
                </a:lnTo>
                <a:lnTo>
                  <a:pt x="20423" y="49662"/>
                </a:lnTo>
                <a:lnTo>
                  <a:pt x="20371" y="49815"/>
                </a:lnTo>
                <a:lnTo>
                  <a:pt x="20553" y="50006"/>
                </a:lnTo>
                <a:lnTo>
                  <a:pt x="20549" y="50318"/>
                </a:lnTo>
                <a:lnTo>
                  <a:pt x="21152" y="50415"/>
                </a:lnTo>
                <a:lnTo>
                  <a:pt x="21102" y="50470"/>
                </a:lnTo>
                <a:lnTo>
                  <a:pt x="21111" y="50709"/>
                </a:lnTo>
                <a:lnTo>
                  <a:pt x="21171" y="50643"/>
                </a:lnTo>
                <a:lnTo>
                  <a:pt x="21229" y="50702"/>
                </a:lnTo>
                <a:lnTo>
                  <a:pt x="21317" y="50603"/>
                </a:lnTo>
                <a:lnTo>
                  <a:pt x="21460" y="50575"/>
                </a:lnTo>
                <a:lnTo>
                  <a:pt x="21532" y="50775"/>
                </a:lnTo>
                <a:lnTo>
                  <a:pt x="21611" y="50706"/>
                </a:lnTo>
                <a:lnTo>
                  <a:pt x="22178" y="50630"/>
                </a:lnTo>
                <a:lnTo>
                  <a:pt x="22358" y="50705"/>
                </a:lnTo>
                <a:lnTo>
                  <a:pt x="22635" y="50986"/>
                </a:lnTo>
                <a:lnTo>
                  <a:pt x="22667" y="51090"/>
                </a:lnTo>
                <a:lnTo>
                  <a:pt x="22734" y="50990"/>
                </a:lnTo>
                <a:lnTo>
                  <a:pt x="22826" y="50957"/>
                </a:lnTo>
                <a:lnTo>
                  <a:pt x="23005" y="51016"/>
                </a:lnTo>
                <a:lnTo>
                  <a:pt x="23025" y="51049"/>
                </a:lnTo>
                <a:lnTo>
                  <a:pt x="23009" y="51246"/>
                </a:lnTo>
                <a:lnTo>
                  <a:pt x="23080" y="51343"/>
                </a:lnTo>
                <a:lnTo>
                  <a:pt x="23091" y="51455"/>
                </a:lnTo>
                <a:lnTo>
                  <a:pt x="23134" y="51516"/>
                </a:lnTo>
                <a:lnTo>
                  <a:pt x="23227" y="51534"/>
                </a:lnTo>
                <a:lnTo>
                  <a:pt x="23284" y="51614"/>
                </a:lnTo>
                <a:lnTo>
                  <a:pt x="23447" y="51559"/>
                </a:lnTo>
                <a:lnTo>
                  <a:pt x="23610" y="51661"/>
                </a:lnTo>
                <a:lnTo>
                  <a:pt x="23610" y="51661"/>
                </a:lnTo>
                <a:lnTo>
                  <a:pt x="23672" y="51766"/>
                </a:lnTo>
                <a:lnTo>
                  <a:pt x="23646" y="51860"/>
                </a:lnTo>
                <a:lnTo>
                  <a:pt x="23571" y="51851"/>
                </a:lnTo>
                <a:lnTo>
                  <a:pt x="23569" y="51874"/>
                </a:lnTo>
                <a:lnTo>
                  <a:pt x="23602" y="51984"/>
                </a:lnTo>
                <a:lnTo>
                  <a:pt x="23708" y="52136"/>
                </a:lnTo>
                <a:lnTo>
                  <a:pt x="23622" y="52174"/>
                </a:lnTo>
                <a:lnTo>
                  <a:pt x="23589" y="52275"/>
                </a:lnTo>
                <a:lnTo>
                  <a:pt x="23769" y="52242"/>
                </a:lnTo>
                <a:lnTo>
                  <a:pt x="24022" y="52303"/>
                </a:lnTo>
                <a:lnTo>
                  <a:pt x="24134" y="52523"/>
                </a:lnTo>
                <a:lnTo>
                  <a:pt x="24158" y="52628"/>
                </a:lnTo>
                <a:lnTo>
                  <a:pt x="24281" y="52648"/>
                </a:lnTo>
                <a:lnTo>
                  <a:pt x="24334" y="52695"/>
                </a:lnTo>
                <a:lnTo>
                  <a:pt x="24389" y="52662"/>
                </a:lnTo>
                <a:lnTo>
                  <a:pt x="24455" y="52678"/>
                </a:lnTo>
                <a:lnTo>
                  <a:pt x="24497" y="52580"/>
                </a:lnTo>
                <a:lnTo>
                  <a:pt x="24598" y="52562"/>
                </a:lnTo>
                <a:lnTo>
                  <a:pt x="24627" y="52614"/>
                </a:lnTo>
                <a:lnTo>
                  <a:pt x="24660" y="52605"/>
                </a:lnTo>
                <a:lnTo>
                  <a:pt x="24695" y="52708"/>
                </a:lnTo>
                <a:lnTo>
                  <a:pt x="24653" y="52735"/>
                </a:lnTo>
                <a:lnTo>
                  <a:pt x="24677" y="52798"/>
                </a:lnTo>
                <a:lnTo>
                  <a:pt x="24657" y="52861"/>
                </a:lnTo>
                <a:lnTo>
                  <a:pt x="24710" y="52930"/>
                </a:lnTo>
                <a:lnTo>
                  <a:pt x="24807" y="52949"/>
                </a:lnTo>
                <a:lnTo>
                  <a:pt x="24789" y="53229"/>
                </a:lnTo>
                <a:lnTo>
                  <a:pt x="24428" y="53230"/>
                </a:lnTo>
                <a:lnTo>
                  <a:pt x="24138" y="53268"/>
                </a:lnTo>
                <a:lnTo>
                  <a:pt x="24090" y="53526"/>
                </a:lnTo>
                <a:lnTo>
                  <a:pt x="24035" y="53588"/>
                </a:lnTo>
                <a:lnTo>
                  <a:pt x="23980" y="53605"/>
                </a:lnTo>
                <a:lnTo>
                  <a:pt x="23874" y="53602"/>
                </a:lnTo>
                <a:lnTo>
                  <a:pt x="23793" y="53498"/>
                </a:lnTo>
                <a:lnTo>
                  <a:pt x="23674" y="53441"/>
                </a:lnTo>
                <a:lnTo>
                  <a:pt x="23508" y="53462"/>
                </a:lnTo>
                <a:lnTo>
                  <a:pt x="23363" y="53544"/>
                </a:lnTo>
                <a:lnTo>
                  <a:pt x="23150" y="53782"/>
                </a:lnTo>
                <a:lnTo>
                  <a:pt x="23199" y="53913"/>
                </a:lnTo>
                <a:lnTo>
                  <a:pt x="23234" y="54141"/>
                </a:lnTo>
                <a:lnTo>
                  <a:pt x="23050" y="54453"/>
                </a:lnTo>
                <a:lnTo>
                  <a:pt x="22984" y="54490"/>
                </a:lnTo>
                <a:lnTo>
                  <a:pt x="22994" y="54547"/>
                </a:lnTo>
                <a:lnTo>
                  <a:pt x="22937" y="54634"/>
                </a:lnTo>
                <a:lnTo>
                  <a:pt x="22896" y="54781"/>
                </a:lnTo>
                <a:lnTo>
                  <a:pt x="22746" y="54955"/>
                </a:lnTo>
                <a:lnTo>
                  <a:pt x="22706" y="55035"/>
                </a:lnTo>
                <a:lnTo>
                  <a:pt x="22740" y="55100"/>
                </a:lnTo>
                <a:lnTo>
                  <a:pt x="22705" y="55241"/>
                </a:lnTo>
                <a:lnTo>
                  <a:pt x="22663" y="55276"/>
                </a:lnTo>
                <a:lnTo>
                  <a:pt x="22553" y="55325"/>
                </a:lnTo>
                <a:lnTo>
                  <a:pt x="22446" y="55317"/>
                </a:lnTo>
                <a:lnTo>
                  <a:pt x="22442" y="55247"/>
                </a:lnTo>
                <a:lnTo>
                  <a:pt x="22475" y="55182"/>
                </a:lnTo>
                <a:lnTo>
                  <a:pt x="22398" y="55025"/>
                </a:lnTo>
                <a:lnTo>
                  <a:pt x="22407" y="54874"/>
                </a:lnTo>
                <a:lnTo>
                  <a:pt x="21957" y="54704"/>
                </a:lnTo>
                <a:lnTo>
                  <a:pt x="21859" y="54824"/>
                </a:lnTo>
                <a:lnTo>
                  <a:pt x="21782" y="54687"/>
                </a:lnTo>
                <a:lnTo>
                  <a:pt x="21325" y="54582"/>
                </a:lnTo>
                <a:lnTo>
                  <a:pt x="21330" y="54551"/>
                </a:lnTo>
                <a:lnTo>
                  <a:pt x="21244" y="54443"/>
                </a:lnTo>
                <a:lnTo>
                  <a:pt x="21122" y="54391"/>
                </a:lnTo>
                <a:lnTo>
                  <a:pt x="21069" y="54292"/>
                </a:lnTo>
                <a:lnTo>
                  <a:pt x="20934" y="54299"/>
                </a:lnTo>
                <a:lnTo>
                  <a:pt x="20923" y="54076"/>
                </a:lnTo>
                <a:lnTo>
                  <a:pt x="20861" y="53988"/>
                </a:lnTo>
                <a:lnTo>
                  <a:pt x="20810" y="53968"/>
                </a:lnTo>
                <a:lnTo>
                  <a:pt x="20692" y="54002"/>
                </a:lnTo>
                <a:lnTo>
                  <a:pt x="20302" y="54037"/>
                </a:lnTo>
                <a:lnTo>
                  <a:pt x="20256" y="53979"/>
                </a:lnTo>
                <a:lnTo>
                  <a:pt x="20367" y="53832"/>
                </a:lnTo>
                <a:lnTo>
                  <a:pt x="20367" y="53792"/>
                </a:lnTo>
                <a:lnTo>
                  <a:pt x="20247" y="53718"/>
                </a:lnTo>
                <a:lnTo>
                  <a:pt x="20121" y="53730"/>
                </a:lnTo>
                <a:lnTo>
                  <a:pt x="20068" y="53656"/>
                </a:lnTo>
                <a:lnTo>
                  <a:pt x="20144" y="53566"/>
                </a:lnTo>
                <a:lnTo>
                  <a:pt x="20268" y="53584"/>
                </a:lnTo>
                <a:lnTo>
                  <a:pt x="20308" y="53539"/>
                </a:lnTo>
                <a:lnTo>
                  <a:pt x="20348" y="53453"/>
                </a:lnTo>
                <a:lnTo>
                  <a:pt x="20339" y="53408"/>
                </a:lnTo>
                <a:lnTo>
                  <a:pt x="20281" y="53372"/>
                </a:lnTo>
                <a:lnTo>
                  <a:pt x="20175" y="53404"/>
                </a:lnTo>
                <a:lnTo>
                  <a:pt x="20166" y="53373"/>
                </a:lnTo>
                <a:lnTo>
                  <a:pt x="20184" y="53319"/>
                </a:lnTo>
                <a:lnTo>
                  <a:pt x="20282" y="53310"/>
                </a:lnTo>
                <a:lnTo>
                  <a:pt x="20304" y="53260"/>
                </a:lnTo>
                <a:lnTo>
                  <a:pt x="20424" y="53174"/>
                </a:lnTo>
                <a:lnTo>
                  <a:pt x="20389" y="53057"/>
                </a:lnTo>
                <a:lnTo>
                  <a:pt x="20238" y="53012"/>
                </a:lnTo>
                <a:lnTo>
                  <a:pt x="20243" y="52949"/>
                </a:lnTo>
                <a:lnTo>
                  <a:pt x="20341" y="52854"/>
                </a:lnTo>
                <a:lnTo>
                  <a:pt x="20359" y="52777"/>
                </a:lnTo>
                <a:lnTo>
                  <a:pt x="20355" y="52741"/>
                </a:lnTo>
                <a:lnTo>
                  <a:pt x="20258" y="52696"/>
                </a:lnTo>
                <a:lnTo>
                  <a:pt x="20192" y="52615"/>
                </a:lnTo>
                <a:lnTo>
                  <a:pt x="20223" y="52502"/>
                </a:lnTo>
                <a:lnTo>
                  <a:pt x="20152" y="52331"/>
                </a:lnTo>
                <a:lnTo>
                  <a:pt x="20237" y="52177"/>
                </a:lnTo>
                <a:lnTo>
                  <a:pt x="20237" y="52060"/>
                </a:lnTo>
                <a:lnTo>
                  <a:pt x="20170" y="52073"/>
                </a:lnTo>
                <a:lnTo>
                  <a:pt x="20092" y="52193"/>
                </a:lnTo>
                <a:lnTo>
                  <a:pt x="20011" y="52201"/>
                </a:lnTo>
                <a:lnTo>
                  <a:pt x="19946" y="52286"/>
                </a:lnTo>
                <a:lnTo>
                  <a:pt x="19899" y="52436"/>
                </a:lnTo>
                <a:lnTo>
                  <a:pt x="19714" y="52450"/>
                </a:lnTo>
                <a:lnTo>
                  <a:pt x="19658" y="52491"/>
                </a:lnTo>
                <a:lnTo>
                  <a:pt x="19653" y="52526"/>
                </a:lnTo>
                <a:lnTo>
                  <a:pt x="19580" y="52553"/>
                </a:lnTo>
                <a:lnTo>
                  <a:pt x="19521" y="52700"/>
                </a:lnTo>
                <a:lnTo>
                  <a:pt x="19526" y="52843"/>
                </a:lnTo>
                <a:lnTo>
                  <a:pt x="19461" y="52834"/>
                </a:lnTo>
                <a:lnTo>
                  <a:pt x="19415" y="52924"/>
                </a:lnTo>
                <a:lnTo>
                  <a:pt x="19264" y="52973"/>
                </a:lnTo>
                <a:lnTo>
                  <a:pt x="19237" y="53034"/>
                </a:lnTo>
                <a:lnTo>
                  <a:pt x="19139" y="53034"/>
                </a:lnTo>
                <a:lnTo>
                  <a:pt x="19139" y="53061"/>
                </a:lnTo>
                <a:lnTo>
                  <a:pt x="19039" y="53111"/>
                </a:lnTo>
                <a:lnTo>
                  <a:pt x="19021" y="53176"/>
                </a:lnTo>
                <a:lnTo>
                  <a:pt x="18930" y="53176"/>
                </a:lnTo>
                <a:lnTo>
                  <a:pt x="18903" y="53224"/>
                </a:lnTo>
                <a:lnTo>
                  <a:pt x="18823" y="53242"/>
                </a:lnTo>
                <a:lnTo>
                  <a:pt x="18776" y="53321"/>
                </a:lnTo>
                <a:lnTo>
                  <a:pt x="18687" y="53362"/>
                </a:lnTo>
                <a:lnTo>
                  <a:pt x="18663" y="53416"/>
                </a:lnTo>
                <a:lnTo>
                  <a:pt x="18683" y="53461"/>
                </a:lnTo>
                <a:lnTo>
                  <a:pt x="18621" y="53578"/>
                </a:lnTo>
                <a:lnTo>
                  <a:pt x="18681" y="53736"/>
                </a:lnTo>
                <a:lnTo>
                  <a:pt x="18530" y="53932"/>
                </a:lnTo>
                <a:lnTo>
                  <a:pt x="18421" y="53950"/>
                </a:lnTo>
                <a:lnTo>
                  <a:pt x="18365" y="54004"/>
                </a:lnTo>
                <a:lnTo>
                  <a:pt x="18367" y="54042"/>
                </a:lnTo>
                <a:lnTo>
                  <a:pt x="18323" y="54051"/>
                </a:lnTo>
                <a:lnTo>
                  <a:pt x="18290" y="54096"/>
                </a:lnTo>
                <a:lnTo>
                  <a:pt x="17984" y="54076"/>
                </a:lnTo>
                <a:lnTo>
                  <a:pt x="17962" y="54130"/>
                </a:lnTo>
                <a:lnTo>
                  <a:pt x="17893" y="54159"/>
                </a:lnTo>
                <a:lnTo>
                  <a:pt x="17882" y="54222"/>
                </a:lnTo>
                <a:lnTo>
                  <a:pt x="17638" y="54263"/>
                </a:lnTo>
                <a:lnTo>
                  <a:pt x="17423" y="54354"/>
                </a:lnTo>
                <a:lnTo>
                  <a:pt x="17252" y="54575"/>
                </a:lnTo>
                <a:lnTo>
                  <a:pt x="17183" y="54629"/>
                </a:lnTo>
                <a:lnTo>
                  <a:pt x="16901" y="54747"/>
                </a:lnTo>
                <a:lnTo>
                  <a:pt x="16692" y="54975"/>
                </a:lnTo>
                <a:lnTo>
                  <a:pt x="16645" y="55063"/>
                </a:lnTo>
                <a:lnTo>
                  <a:pt x="16492" y="55149"/>
                </a:lnTo>
                <a:lnTo>
                  <a:pt x="16006" y="55129"/>
                </a:lnTo>
                <a:lnTo>
                  <a:pt x="16031" y="55032"/>
                </a:lnTo>
                <a:lnTo>
                  <a:pt x="15938" y="55028"/>
                </a:lnTo>
                <a:lnTo>
                  <a:pt x="15934" y="55074"/>
                </a:lnTo>
                <a:lnTo>
                  <a:pt x="15806" y="55136"/>
                </a:lnTo>
                <a:lnTo>
                  <a:pt x="15356" y="55240"/>
                </a:lnTo>
                <a:lnTo>
                  <a:pt x="15195" y="55238"/>
                </a:lnTo>
                <a:lnTo>
                  <a:pt x="14929" y="55322"/>
                </a:lnTo>
                <a:lnTo>
                  <a:pt x="14964" y="55395"/>
                </a:lnTo>
                <a:lnTo>
                  <a:pt x="14900" y="55410"/>
                </a:lnTo>
                <a:lnTo>
                  <a:pt x="14832" y="55477"/>
                </a:lnTo>
                <a:lnTo>
                  <a:pt x="14826" y="55523"/>
                </a:lnTo>
                <a:lnTo>
                  <a:pt x="14793" y="55483"/>
                </a:lnTo>
                <a:lnTo>
                  <a:pt x="14723" y="55477"/>
                </a:lnTo>
                <a:lnTo>
                  <a:pt x="14700" y="55538"/>
                </a:lnTo>
                <a:lnTo>
                  <a:pt x="14717" y="55586"/>
                </a:lnTo>
                <a:lnTo>
                  <a:pt x="14680" y="55639"/>
                </a:lnTo>
                <a:lnTo>
                  <a:pt x="14637" y="55645"/>
                </a:lnTo>
                <a:lnTo>
                  <a:pt x="14683" y="55672"/>
                </a:lnTo>
                <a:lnTo>
                  <a:pt x="14700" y="55729"/>
                </a:lnTo>
                <a:lnTo>
                  <a:pt x="14661" y="55758"/>
                </a:lnTo>
                <a:lnTo>
                  <a:pt x="14663" y="55813"/>
                </a:lnTo>
                <a:lnTo>
                  <a:pt x="14634" y="55819"/>
                </a:lnTo>
                <a:lnTo>
                  <a:pt x="14669" y="55907"/>
                </a:lnTo>
                <a:lnTo>
                  <a:pt x="14572" y="55976"/>
                </a:lnTo>
                <a:lnTo>
                  <a:pt x="14496" y="55991"/>
                </a:lnTo>
                <a:lnTo>
                  <a:pt x="14538" y="56043"/>
                </a:lnTo>
                <a:lnTo>
                  <a:pt x="14538" y="56043"/>
                </a:lnTo>
                <a:lnTo>
                  <a:pt x="14489" y="56109"/>
                </a:lnTo>
                <a:lnTo>
                  <a:pt x="14412" y="56056"/>
                </a:lnTo>
                <a:lnTo>
                  <a:pt x="14347" y="56072"/>
                </a:lnTo>
                <a:lnTo>
                  <a:pt x="14183" y="55886"/>
                </a:lnTo>
                <a:lnTo>
                  <a:pt x="14108" y="55623"/>
                </a:lnTo>
                <a:lnTo>
                  <a:pt x="14046" y="55578"/>
                </a:lnTo>
                <a:lnTo>
                  <a:pt x="14072" y="55384"/>
                </a:lnTo>
                <a:lnTo>
                  <a:pt x="14036" y="55340"/>
                </a:lnTo>
                <a:lnTo>
                  <a:pt x="13870" y="55361"/>
                </a:lnTo>
                <a:lnTo>
                  <a:pt x="13766" y="55455"/>
                </a:lnTo>
                <a:lnTo>
                  <a:pt x="13667" y="55395"/>
                </a:lnTo>
                <a:lnTo>
                  <a:pt x="13618" y="55424"/>
                </a:lnTo>
                <a:lnTo>
                  <a:pt x="13522" y="55377"/>
                </a:lnTo>
                <a:lnTo>
                  <a:pt x="13395" y="55369"/>
                </a:lnTo>
                <a:lnTo>
                  <a:pt x="13629" y="54187"/>
                </a:lnTo>
                <a:lnTo>
                  <a:pt x="13545" y="53992"/>
                </a:lnTo>
                <a:lnTo>
                  <a:pt x="13588" y="53862"/>
                </a:lnTo>
                <a:lnTo>
                  <a:pt x="13482" y="53727"/>
                </a:lnTo>
                <a:lnTo>
                  <a:pt x="13389" y="53715"/>
                </a:lnTo>
                <a:lnTo>
                  <a:pt x="13328" y="53790"/>
                </a:lnTo>
                <a:lnTo>
                  <a:pt x="13231" y="53723"/>
                </a:lnTo>
                <a:lnTo>
                  <a:pt x="13165" y="53719"/>
                </a:lnTo>
                <a:lnTo>
                  <a:pt x="13140" y="53644"/>
                </a:lnTo>
                <a:lnTo>
                  <a:pt x="13157" y="53503"/>
                </a:lnTo>
                <a:lnTo>
                  <a:pt x="13203" y="53480"/>
                </a:lnTo>
                <a:lnTo>
                  <a:pt x="13234" y="53297"/>
                </a:lnTo>
                <a:lnTo>
                  <a:pt x="13196" y="53251"/>
                </a:lnTo>
                <a:lnTo>
                  <a:pt x="13205" y="53209"/>
                </a:lnTo>
                <a:lnTo>
                  <a:pt x="13161" y="53142"/>
                </a:lnTo>
                <a:lnTo>
                  <a:pt x="13120" y="53135"/>
                </a:lnTo>
                <a:lnTo>
                  <a:pt x="13120" y="53089"/>
                </a:lnTo>
                <a:lnTo>
                  <a:pt x="13073" y="53088"/>
                </a:lnTo>
                <a:lnTo>
                  <a:pt x="13055" y="53141"/>
                </a:lnTo>
                <a:lnTo>
                  <a:pt x="12962" y="53130"/>
                </a:lnTo>
                <a:lnTo>
                  <a:pt x="12928" y="53154"/>
                </a:lnTo>
                <a:lnTo>
                  <a:pt x="12910" y="53037"/>
                </a:lnTo>
                <a:lnTo>
                  <a:pt x="12851" y="52998"/>
                </a:lnTo>
                <a:lnTo>
                  <a:pt x="12874" y="52760"/>
                </a:lnTo>
                <a:lnTo>
                  <a:pt x="12979" y="52640"/>
                </a:lnTo>
                <a:lnTo>
                  <a:pt x="12980" y="52554"/>
                </a:lnTo>
                <a:lnTo>
                  <a:pt x="12946" y="52488"/>
                </a:lnTo>
                <a:lnTo>
                  <a:pt x="12789" y="52345"/>
                </a:lnTo>
                <a:lnTo>
                  <a:pt x="12688" y="52189"/>
                </a:lnTo>
                <a:lnTo>
                  <a:pt x="12655" y="52166"/>
                </a:lnTo>
                <a:lnTo>
                  <a:pt x="12994" y="51890"/>
                </a:lnTo>
                <a:lnTo>
                  <a:pt x="13220" y="51799"/>
                </a:lnTo>
                <a:lnTo>
                  <a:pt x="13200" y="51763"/>
                </a:lnTo>
                <a:lnTo>
                  <a:pt x="13328" y="51455"/>
                </a:lnTo>
                <a:lnTo>
                  <a:pt x="13445" y="51431"/>
                </a:lnTo>
                <a:lnTo>
                  <a:pt x="13513" y="51351"/>
                </a:lnTo>
                <a:lnTo>
                  <a:pt x="13757" y="51411"/>
                </a:lnTo>
                <a:lnTo>
                  <a:pt x="13861" y="51209"/>
                </a:lnTo>
                <a:lnTo>
                  <a:pt x="14022" y="51107"/>
                </a:lnTo>
                <a:lnTo>
                  <a:pt x="14128" y="50929"/>
                </a:lnTo>
                <a:lnTo>
                  <a:pt x="14342" y="50770"/>
                </a:lnTo>
                <a:lnTo>
                  <a:pt x="14349" y="50621"/>
                </a:lnTo>
                <a:lnTo>
                  <a:pt x="14270" y="50573"/>
                </a:lnTo>
                <a:lnTo>
                  <a:pt x="14164" y="50399"/>
                </a:lnTo>
                <a:lnTo>
                  <a:pt x="14198" y="50337"/>
                </a:lnTo>
                <a:lnTo>
                  <a:pt x="14276" y="50323"/>
                </a:lnTo>
                <a:lnTo>
                  <a:pt x="14299" y="50286"/>
                </a:lnTo>
                <a:lnTo>
                  <a:pt x="14248" y="50203"/>
                </a:lnTo>
                <a:lnTo>
                  <a:pt x="14256" y="50131"/>
                </a:lnTo>
                <a:lnTo>
                  <a:pt x="14381" y="50108"/>
                </a:lnTo>
                <a:lnTo>
                  <a:pt x="14415" y="50064"/>
                </a:lnTo>
                <a:lnTo>
                  <a:pt x="14411" y="49969"/>
                </a:lnTo>
                <a:lnTo>
                  <a:pt x="14475" y="49899"/>
                </a:lnTo>
                <a:lnTo>
                  <a:pt x="14454" y="49781"/>
                </a:lnTo>
                <a:lnTo>
                  <a:pt x="14484" y="49680"/>
                </a:lnTo>
                <a:lnTo>
                  <a:pt x="14409" y="49538"/>
                </a:lnTo>
                <a:lnTo>
                  <a:pt x="14405" y="49443"/>
                </a:lnTo>
                <a:lnTo>
                  <a:pt x="14446" y="49378"/>
                </a:lnTo>
                <a:lnTo>
                  <a:pt x="14495" y="49372"/>
                </a:lnTo>
                <a:lnTo>
                  <a:pt x="14512" y="49339"/>
                </a:lnTo>
                <a:lnTo>
                  <a:pt x="14463" y="49219"/>
                </a:lnTo>
                <a:lnTo>
                  <a:pt x="14503" y="49136"/>
                </a:lnTo>
                <a:lnTo>
                  <a:pt x="14518" y="48971"/>
                </a:lnTo>
                <a:lnTo>
                  <a:pt x="14643" y="48878"/>
                </a:lnTo>
                <a:lnTo>
                  <a:pt x="14647" y="48802"/>
                </a:lnTo>
                <a:lnTo>
                  <a:pt x="14704" y="48738"/>
                </a:lnTo>
                <a:lnTo>
                  <a:pt x="14645" y="48697"/>
                </a:lnTo>
                <a:lnTo>
                  <a:pt x="14647" y="48652"/>
                </a:lnTo>
                <a:lnTo>
                  <a:pt x="14713" y="48600"/>
                </a:lnTo>
                <a:lnTo>
                  <a:pt x="14732" y="48493"/>
                </a:lnTo>
                <a:lnTo>
                  <a:pt x="14781" y="48491"/>
                </a:lnTo>
                <a:lnTo>
                  <a:pt x="14749" y="48379"/>
                </a:lnTo>
                <a:lnTo>
                  <a:pt x="14826" y="48288"/>
                </a:lnTo>
                <a:lnTo>
                  <a:pt x="14915" y="48282"/>
                </a:lnTo>
                <a:lnTo>
                  <a:pt x="14972" y="48247"/>
                </a:lnTo>
                <a:lnTo>
                  <a:pt x="14932" y="48179"/>
                </a:lnTo>
                <a:lnTo>
                  <a:pt x="14953" y="48102"/>
                </a:lnTo>
                <a:lnTo>
                  <a:pt x="14885" y="47894"/>
                </a:lnTo>
                <a:lnTo>
                  <a:pt x="14763" y="47838"/>
                </a:lnTo>
                <a:lnTo>
                  <a:pt x="14720" y="47717"/>
                </a:lnTo>
                <a:lnTo>
                  <a:pt x="14547" y="47556"/>
                </a:lnTo>
                <a:lnTo>
                  <a:pt x="14610" y="47548"/>
                </a:lnTo>
                <a:lnTo>
                  <a:pt x="14556" y="47138"/>
                </a:lnTo>
                <a:lnTo>
                  <a:pt x="14687" y="46917"/>
                </a:lnTo>
                <a:lnTo>
                  <a:pt x="14791" y="46875"/>
                </a:lnTo>
                <a:lnTo>
                  <a:pt x="14794" y="46732"/>
                </a:lnTo>
                <a:lnTo>
                  <a:pt x="14971" y="46547"/>
                </a:lnTo>
                <a:lnTo>
                  <a:pt x="14935" y="46401"/>
                </a:lnTo>
                <a:lnTo>
                  <a:pt x="15017" y="46376"/>
                </a:lnTo>
                <a:lnTo>
                  <a:pt x="15006" y="46326"/>
                </a:lnTo>
                <a:lnTo>
                  <a:pt x="14946" y="46281"/>
                </a:lnTo>
                <a:lnTo>
                  <a:pt x="14971" y="46189"/>
                </a:lnTo>
                <a:lnTo>
                  <a:pt x="14884" y="46094"/>
                </a:lnTo>
                <a:lnTo>
                  <a:pt x="14879" y="46032"/>
                </a:lnTo>
                <a:lnTo>
                  <a:pt x="14732" y="46040"/>
                </a:lnTo>
                <a:lnTo>
                  <a:pt x="14680" y="45987"/>
                </a:lnTo>
                <a:lnTo>
                  <a:pt x="14604" y="45993"/>
                </a:lnTo>
                <a:lnTo>
                  <a:pt x="14451" y="46113"/>
                </a:lnTo>
                <a:lnTo>
                  <a:pt x="14489" y="46172"/>
                </a:lnTo>
                <a:lnTo>
                  <a:pt x="14492" y="46237"/>
                </a:lnTo>
                <a:lnTo>
                  <a:pt x="14391" y="46315"/>
                </a:lnTo>
                <a:lnTo>
                  <a:pt x="14399" y="46380"/>
                </a:lnTo>
                <a:lnTo>
                  <a:pt x="14462" y="46369"/>
                </a:lnTo>
                <a:lnTo>
                  <a:pt x="14506" y="46394"/>
                </a:lnTo>
                <a:lnTo>
                  <a:pt x="14421" y="46478"/>
                </a:lnTo>
                <a:lnTo>
                  <a:pt x="14290" y="46528"/>
                </a:lnTo>
                <a:lnTo>
                  <a:pt x="14159" y="46408"/>
                </a:lnTo>
                <a:lnTo>
                  <a:pt x="14094" y="46464"/>
                </a:lnTo>
                <a:lnTo>
                  <a:pt x="13985" y="46475"/>
                </a:lnTo>
                <a:lnTo>
                  <a:pt x="13947" y="46360"/>
                </a:lnTo>
                <a:lnTo>
                  <a:pt x="13851" y="46352"/>
                </a:lnTo>
                <a:lnTo>
                  <a:pt x="13837" y="46262"/>
                </a:lnTo>
                <a:lnTo>
                  <a:pt x="13802" y="46240"/>
                </a:lnTo>
                <a:lnTo>
                  <a:pt x="13832" y="46159"/>
                </a:lnTo>
                <a:lnTo>
                  <a:pt x="13769" y="46212"/>
                </a:lnTo>
                <a:lnTo>
                  <a:pt x="13684" y="46220"/>
                </a:lnTo>
                <a:lnTo>
                  <a:pt x="13692" y="46164"/>
                </a:lnTo>
                <a:lnTo>
                  <a:pt x="13640" y="46091"/>
                </a:lnTo>
                <a:lnTo>
                  <a:pt x="13536" y="46063"/>
                </a:lnTo>
                <a:lnTo>
                  <a:pt x="13492" y="45979"/>
                </a:lnTo>
                <a:lnTo>
                  <a:pt x="13421" y="45993"/>
                </a:lnTo>
                <a:lnTo>
                  <a:pt x="13358" y="45833"/>
                </a:lnTo>
                <a:lnTo>
                  <a:pt x="13435" y="45816"/>
                </a:lnTo>
                <a:lnTo>
                  <a:pt x="13465" y="45774"/>
                </a:lnTo>
                <a:lnTo>
                  <a:pt x="13427" y="45715"/>
                </a:lnTo>
                <a:lnTo>
                  <a:pt x="13550" y="45642"/>
                </a:lnTo>
                <a:lnTo>
                  <a:pt x="13520" y="45564"/>
                </a:lnTo>
                <a:lnTo>
                  <a:pt x="13528" y="45469"/>
                </a:lnTo>
                <a:lnTo>
                  <a:pt x="13493" y="45419"/>
                </a:lnTo>
                <a:lnTo>
                  <a:pt x="13520" y="45377"/>
                </a:lnTo>
                <a:lnTo>
                  <a:pt x="13651" y="45391"/>
                </a:lnTo>
                <a:lnTo>
                  <a:pt x="13728" y="45458"/>
                </a:lnTo>
                <a:lnTo>
                  <a:pt x="13799" y="45396"/>
                </a:lnTo>
                <a:lnTo>
                  <a:pt x="13771" y="45273"/>
                </a:lnTo>
                <a:lnTo>
                  <a:pt x="13771" y="45032"/>
                </a:lnTo>
                <a:lnTo>
                  <a:pt x="13692" y="44990"/>
                </a:lnTo>
                <a:lnTo>
                  <a:pt x="13610" y="44777"/>
                </a:lnTo>
                <a:lnTo>
                  <a:pt x="13531" y="44760"/>
                </a:lnTo>
                <a:lnTo>
                  <a:pt x="13531" y="44738"/>
                </a:lnTo>
                <a:lnTo>
                  <a:pt x="13602" y="44643"/>
                </a:lnTo>
                <a:lnTo>
                  <a:pt x="13963" y="44671"/>
                </a:lnTo>
                <a:lnTo>
                  <a:pt x="14059" y="44606"/>
                </a:lnTo>
                <a:lnTo>
                  <a:pt x="14215" y="44572"/>
                </a:lnTo>
                <a:lnTo>
                  <a:pt x="14327" y="44421"/>
                </a:lnTo>
                <a:lnTo>
                  <a:pt x="14442" y="44191"/>
                </a:lnTo>
                <a:lnTo>
                  <a:pt x="14538" y="44163"/>
                </a:lnTo>
                <a:lnTo>
                  <a:pt x="14664" y="44250"/>
                </a:lnTo>
                <a:lnTo>
                  <a:pt x="14858" y="44564"/>
                </a:lnTo>
                <a:lnTo>
                  <a:pt x="14976" y="44626"/>
                </a:lnTo>
                <a:lnTo>
                  <a:pt x="15457" y="44562"/>
                </a:lnTo>
                <a:lnTo>
                  <a:pt x="15722" y="44607"/>
                </a:lnTo>
                <a:lnTo>
                  <a:pt x="16159" y="44540"/>
                </a:lnTo>
                <a:lnTo>
                  <a:pt x="16273" y="44463"/>
                </a:lnTo>
                <a:lnTo>
                  <a:pt x="16042" y="44240"/>
                </a:lnTo>
                <a:lnTo>
                  <a:pt x="16162" y="44066"/>
                </a:lnTo>
                <a:lnTo>
                  <a:pt x="16194" y="43874"/>
                </a:lnTo>
                <a:lnTo>
                  <a:pt x="16153" y="43812"/>
                </a:lnTo>
                <a:lnTo>
                  <a:pt x="15868" y="43748"/>
                </a:lnTo>
                <a:lnTo>
                  <a:pt x="15536" y="43428"/>
                </a:lnTo>
                <a:lnTo>
                  <a:pt x="15286" y="43260"/>
                </a:lnTo>
                <a:lnTo>
                  <a:pt x="14976" y="43109"/>
                </a:lnTo>
                <a:lnTo>
                  <a:pt x="14914" y="43047"/>
                </a:lnTo>
                <a:lnTo>
                  <a:pt x="14879" y="42870"/>
                </a:lnTo>
                <a:lnTo>
                  <a:pt x="14912" y="42262"/>
                </a:lnTo>
                <a:lnTo>
                  <a:pt x="14820" y="41970"/>
                </a:lnTo>
                <a:lnTo>
                  <a:pt x="14576" y="41899"/>
                </a:lnTo>
                <a:lnTo>
                  <a:pt x="14128" y="41863"/>
                </a:lnTo>
                <a:lnTo>
                  <a:pt x="14071" y="41956"/>
                </a:lnTo>
                <a:lnTo>
                  <a:pt x="13876" y="42005"/>
                </a:lnTo>
                <a:lnTo>
                  <a:pt x="13698" y="41261"/>
                </a:lnTo>
                <a:lnTo>
                  <a:pt x="13631" y="40801"/>
                </a:lnTo>
                <a:lnTo>
                  <a:pt x="13467" y="40618"/>
                </a:lnTo>
                <a:lnTo>
                  <a:pt x="12890" y="40293"/>
                </a:lnTo>
                <a:lnTo>
                  <a:pt x="12358" y="39868"/>
                </a:lnTo>
                <a:lnTo>
                  <a:pt x="12306" y="39783"/>
                </a:lnTo>
                <a:lnTo>
                  <a:pt x="12306" y="39783"/>
                </a:lnTo>
                <a:lnTo>
                  <a:pt x="18095" y="39758"/>
                </a:lnTo>
                <a:close/>
                <a:moveTo>
                  <a:pt x="16484" y="51623"/>
                </a:moveTo>
                <a:lnTo>
                  <a:pt x="16585" y="51598"/>
                </a:lnTo>
                <a:lnTo>
                  <a:pt x="16585" y="51598"/>
                </a:lnTo>
                <a:lnTo>
                  <a:pt x="16569" y="51545"/>
                </a:lnTo>
                <a:lnTo>
                  <a:pt x="16603" y="51485"/>
                </a:lnTo>
                <a:lnTo>
                  <a:pt x="16716" y="51563"/>
                </a:lnTo>
                <a:lnTo>
                  <a:pt x="16807" y="51770"/>
                </a:lnTo>
                <a:lnTo>
                  <a:pt x="17025" y="51830"/>
                </a:lnTo>
                <a:lnTo>
                  <a:pt x="17078" y="51780"/>
                </a:lnTo>
                <a:lnTo>
                  <a:pt x="17038" y="51516"/>
                </a:lnTo>
                <a:lnTo>
                  <a:pt x="17118" y="51423"/>
                </a:lnTo>
                <a:lnTo>
                  <a:pt x="17114" y="51222"/>
                </a:lnTo>
                <a:lnTo>
                  <a:pt x="17090" y="51213"/>
                </a:lnTo>
                <a:lnTo>
                  <a:pt x="17079" y="51141"/>
                </a:lnTo>
                <a:lnTo>
                  <a:pt x="16994" y="51109"/>
                </a:lnTo>
                <a:lnTo>
                  <a:pt x="16963" y="51016"/>
                </a:lnTo>
                <a:lnTo>
                  <a:pt x="16811" y="51144"/>
                </a:lnTo>
                <a:lnTo>
                  <a:pt x="16673" y="51156"/>
                </a:lnTo>
                <a:lnTo>
                  <a:pt x="16686" y="51194"/>
                </a:lnTo>
                <a:lnTo>
                  <a:pt x="16658" y="51231"/>
                </a:lnTo>
                <a:lnTo>
                  <a:pt x="16611" y="51223"/>
                </a:lnTo>
                <a:lnTo>
                  <a:pt x="16562" y="51147"/>
                </a:lnTo>
                <a:lnTo>
                  <a:pt x="16562" y="51147"/>
                </a:lnTo>
                <a:lnTo>
                  <a:pt x="16461" y="51571"/>
                </a:lnTo>
                <a:lnTo>
                  <a:pt x="16484" y="51623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ikasso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23606" y="51655"/>
                </a:moveTo>
                <a:lnTo>
                  <a:pt x="23802" y="51446"/>
                </a:lnTo>
                <a:lnTo>
                  <a:pt x="24402" y="51161"/>
                </a:lnTo>
                <a:lnTo>
                  <a:pt x="24586" y="50788"/>
                </a:lnTo>
                <a:lnTo>
                  <a:pt x="24773" y="50756"/>
                </a:lnTo>
                <a:lnTo>
                  <a:pt x="24978" y="50835"/>
                </a:lnTo>
                <a:lnTo>
                  <a:pt x="25387" y="50861"/>
                </a:lnTo>
                <a:lnTo>
                  <a:pt x="25631" y="50739"/>
                </a:lnTo>
                <a:lnTo>
                  <a:pt x="26197" y="50580"/>
                </a:lnTo>
                <a:lnTo>
                  <a:pt x="26332" y="50598"/>
                </a:lnTo>
                <a:lnTo>
                  <a:pt x="26385" y="50740"/>
                </a:lnTo>
                <a:lnTo>
                  <a:pt x="26605" y="50962"/>
                </a:lnTo>
                <a:lnTo>
                  <a:pt x="26650" y="51114"/>
                </a:lnTo>
                <a:lnTo>
                  <a:pt x="26864" y="51177"/>
                </a:lnTo>
                <a:lnTo>
                  <a:pt x="26949" y="51386"/>
                </a:lnTo>
                <a:lnTo>
                  <a:pt x="27077" y="51332"/>
                </a:lnTo>
                <a:lnTo>
                  <a:pt x="27108" y="51272"/>
                </a:lnTo>
                <a:lnTo>
                  <a:pt x="27090" y="51160"/>
                </a:lnTo>
                <a:lnTo>
                  <a:pt x="27187" y="51041"/>
                </a:lnTo>
                <a:lnTo>
                  <a:pt x="27277" y="50761"/>
                </a:lnTo>
                <a:lnTo>
                  <a:pt x="27349" y="50714"/>
                </a:lnTo>
                <a:lnTo>
                  <a:pt x="27664" y="50615"/>
                </a:lnTo>
                <a:lnTo>
                  <a:pt x="27684" y="50667"/>
                </a:lnTo>
                <a:lnTo>
                  <a:pt x="27882" y="50761"/>
                </a:lnTo>
                <a:lnTo>
                  <a:pt x="27899" y="50815"/>
                </a:lnTo>
                <a:lnTo>
                  <a:pt x="27979" y="50844"/>
                </a:lnTo>
                <a:lnTo>
                  <a:pt x="28093" y="50992"/>
                </a:lnTo>
                <a:lnTo>
                  <a:pt x="28197" y="51450"/>
                </a:lnTo>
                <a:lnTo>
                  <a:pt x="28123" y="51633"/>
                </a:lnTo>
                <a:lnTo>
                  <a:pt x="28503" y="51596"/>
                </a:lnTo>
                <a:lnTo>
                  <a:pt x="28395" y="51371"/>
                </a:lnTo>
                <a:lnTo>
                  <a:pt x="28454" y="51338"/>
                </a:lnTo>
                <a:lnTo>
                  <a:pt x="28723" y="51360"/>
                </a:lnTo>
                <a:lnTo>
                  <a:pt x="28832" y="51481"/>
                </a:lnTo>
                <a:lnTo>
                  <a:pt x="29072" y="51419"/>
                </a:lnTo>
                <a:lnTo>
                  <a:pt x="29294" y="51422"/>
                </a:lnTo>
                <a:lnTo>
                  <a:pt x="29316" y="51267"/>
                </a:lnTo>
                <a:lnTo>
                  <a:pt x="29475" y="51102"/>
                </a:lnTo>
                <a:lnTo>
                  <a:pt x="29616" y="50855"/>
                </a:lnTo>
                <a:lnTo>
                  <a:pt x="29659" y="50635"/>
                </a:lnTo>
                <a:lnTo>
                  <a:pt x="29763" y="50689"/>
                </a:lnTo>
                <a:lnTo>
                  <a:pt x="29897" y="50665"/>
                </a:lnTo>
                <a:lnTo>
                  <a:pt x="29961" y="50745"/>
                </a:lnTo>
                <a:lnTo>
                  <a:pt x="30005" y="50911"/>
                </a:lnTo>
                <a:lnTo>
                  <a:pt x="30080" y="50934"/>
                </a:lnTo>
                <a:lnTo>
                  <a:pt x="30133" y="51003"/>
                </a:lnTo>
                <a:lnTo>
                  <a:pt x="30339" y="50930"/>
                </a:lnTo>
                <a:lnTo>
                  <a:pt x="30392" y="50981"/>
                </a:lnTo>
                <a:lnTo>
                  <a:pt x="30620" y="50984"/>
                </a:lnTo>
                <a:lnTo>
                  <a:pt x="30620" y="50984"/>
                </a:lnTo>
                <a:lnTo>
                  <a:pt x="30589" y="51022"/>
                </a:lnTo>
                <a:lnTo>
                  <a:pt x="30597" y="51258"/>
                </a:lnTo>
                <a:lnTo>
                  <a:pt x="30635" y="51329"/>
                </a:lnTo>
                <a:lnTo>
                  <a:pt x="30831" y="51457"/>
                </a:lnTo>
                <a:lnTo>
                  <a:pt x="30967" y="51739"/>
                </a:lnTo>
                <a:lnTo>
                  <a:pt x="30826" y="51932"/>
                </a:lnTo>
                <a:lnTo>
                  <a:pt x="30733" y="52209"/>
                </a:lnTo>
                <a:lnTo>
                  <a:pt x="30741" y="52361"/>
                </a:lnTo>
                <a:lnTo>
                  <a:pt x="30859" y="52611"/>
                </a:lnTo>
                <a:lnTo>
                  <a:pt x="30848" y="52634"/>
                </a:lnTo>
                <a:lnTo>
                  <a:pt x="30678" y="52564"/>
                </a:lnTo>
                <a:lnTo>
                  <a:pt x="30609" y="52577"/>
                </a:lnTo>
                <a:lnTo>
                  <a:pt x="30595" y="52690"/>
                </a:lnTo>
                <a:lnTo>
                  <a:pt x="30534" y="52798"/>
                </a:lnTo>
                <a:lnTo>
                  <a:pt x="30189" y="53110"/>
                </a:lnTo>
                <a:lnTo>
                  <a:pt x="30205" y="53185"/>
                </a:lnTo>
                <a:lnTo>
                  <a:pt x="30305" y="53261"/>
                </a:lnTo>
                <a:lnTo>
                  <a:pt x="30275" y="53331"/>
                </a:lnTo>
                <a:lnTo>
                  <a:pt x="30053" y="53416"/>
                </a:lnTo>
                <a:lnTo>
                  <a:pt x="29988" y="53581"/>
                </a:lnTo>
                <a:lnTo>
                  <a:pt x="29923" y="53655"/>
                </a:lnTo>
                <a:lnTo>
                  <a:pt x="29825" y="53641"/>
                </a:lnTo>
                <a:lnTo>
                  <a:pt x="29730" y="53670"/>
                </a:lnTo>
                <a:lnTo>
                  <a:pt x="29624" y="53883"/>
                </a:lnTo>
                <a:lnTo>
                  <a:pt x="29509" y="53841"/>
                </a:lnTo>
                <a:lnTo>
                  <a:pt x="29262" y="53840"/>
                </a:lnTo>
                <a:lnTo>
                  <a:pt x="29204" y="53801"/>
                </a:lnTo>
                <a:lnTo>
                  <a:pt x="29045" y="53866"/>
                </a:lnTo>
                <a:lnTo>
                  <a:pt x="28761" y="53866"/>
                </a:lnTo>
                <a:lnTo>
                  <a:pt x="28597" y="53939"/>
                </a:lnTo>
                <a:lnTo>
                  <a:pt x="28267" y="53945"/>
                </a:lnTo>
                <a:lnTo>
                  <a:pt x="28024" y="54072"/>
                </a:lnTo>
                <a:lnTo>
                  <a:pt x="27967" y="54073"/>
                </a:lnTo>
                <a:lnTo>
                  <a:pt x="27954" y="54138"/>
                </a:lnTo>
                <a:lnTo>
                  <a:pt x="27872" y="54151"/>
                </a:lnTo>
                <a:lnTo>
                  <a:pt x="27833" y="54252"/>
                </a:lnTo>
                <a:lnTo>
                  <a:pt x="27746" y="54288"/>
                </a:lnTo>
                <a:lnTo>
                  <a:pt x="27692" y="54357"/>
                </a:lnTo>
                <a:lnTo>
                  <a:pt x="27589" y="54418"/>
                </a:lnTo>
                <a:lnTo>
                  <a:pt x="27578" y="54501"/>
                </a:lnTo>
                <a:lnTo>
                  <a:pt x="27521" y="54529"/>
                </a:lnTo>
                <a:lnTo>
                  <a:pt x="27472" y="54506"/>
                </a:lnTo>
                <a:lnTo>
                  <a:pt x="27448" y="54454"/>
                </a:lnTo>
                <a:lnTo>
                  <a:pt x="27378" y="54485"/>
                </a:lnTo>
                <a:lnTo>
                  <a:pt x="27365" y="54518"/>
                </a:lnTo>
                <a:lnTo>
                  <a:pt x="27281" y="54492"/>
                </a:lnTo>
                <a:lnTo>
                  <a:pt x="27181" y="54572"/>
                </a:lnTo>
                <a:lnTo>
                  <a:pt x="27071" y="54501"/>
                </a:lnTo>
                <a:lnTo>
                  <a:pt x="26963" y="54544"/>
                </a:lnTo>
                <a:lnTo>
                  <a:pt x="27015" y="54612"/>
                </a:lnTo>
                <a:lnTo>
                  <a:pt x="27050" y="54601"/>
                </a:lnTo>
                <a:lnTo>
                  <a:pt x="27168" y="54686"/>
                </a:lnTo>
                <a:lnTo>
                  <a:pt x="27192" y="54649"/>
                </a:lnTo>
                <a:lnTo>
                  <a:pt x="27396" y="54728"/>
                </a:lnTo>
                <a:lnTo>
                  <a:pt x="27404" y="54787"/>
                </a:lnTo>
                <a:lnTo>
                  <a:pt x="27451" y="54833"/>
                </a:lnTo>
                <a:lnTo>
                  <a:pt x="27536" y="54816"/>
                </a:lnTo>
                <a:lnTo>
                  <a:pt x="27488" y="55032"/>
                </a:lnTo>
                <a:lnTo>
                  <a:pt x="27506" y="55128"/>
                </a:lnTo>
                <a:lnTo>
                  <a:pt x="27398" y="55394"/>
                </a:lnTo>
                <a:lnTo>
                  <a:pt x="27455" y="55452"/>
                </a:lnTo>
                <a:lnTo>
                  <a:pt x="27626" y="55451"/>
                </a:lnTo>
                <a:lnTo>
                  <a:pt x="27697" y="55530"/>
                </a:lnTo>
                <a:lnTo>
                  <a:pt x="27712" y="55638"/>
                </a:lnTo>
                <a:lnTo>
                  <a:pt x="27773" y="55754"/>
                </a:lnTo>
                <a:lnTo>
                  <a:pt x="27729" y="55821"/>
                </a:lnTo>
                <a:lnTo>
                  <a:pt x="27732" y="56004"/>
                </a:lnTo>
                <a:lnTo>
                  <a:pt x="27790" y="56140"/>
                </a:lnTo>
                <a:lnTo>
                  <a:pt x="27724" y="56288"/>
                </a:lnTo>
                <a:lnTo>
                  <a:pt x="27529" y="56435"/>
                </a:lnTo>
                <a:lnTo>
                  <a:pt x="27533" y="56805"/>
                </a:lnTo>
                <a:lnTo>
                  <a:pt x="27504" y="56931"/>
                </a:lnTo>
                <a:lnTo>
                  <a:pt x="27283" y="57079"/>
                </a:lnTo>
                <a:lnTo>
                  <a:pt x="27231" y="57322"/>
                </a:lnTo>
                <a:lnTo>
                  <a:pt x="27023" y="57477"/>
                </a:lnTo>
                <a:lnTo>
                  <a:pt x="26739" y="57546"/>
                </a:lnTo>
                <a:lnTo>
                  <a:pt x="26642" y="57580"/>
                </a:lnTo>
                <a:lnTo>
                  <a:pt x="26619" y="57616"/>
                </a:lnTo>
                <a:lnTo>
                  <a:pt x="26659" y="57888"/>
                </a:lnTo>
                <a:lnTo>
                  <a:pt x="26647" y="57974"/>
                </a:lnTo>
                <a:lnTo>
                  <a:pt x="26729" y="58020"/>
                </a:lnTo>
                <a:lnTo>
                  <a:pt x="26744" y="58244"/>
                </a:lnTo>
                <a:lnTo>
                  <a:pt x="26809" y="58377"/>
                </a:lnTo>
                <a:lnTo>
                  <a:pt x="26912" y="58455"/>
                </a:lnTo>
                <a:lnTo>
                  <a:pt x="26885" y="58571"/>
                </a:lnTo>
                <a:lnTo>
                  <a:pt x="26826" y="58653"/>
                </a:lnTo>
                <a:lnTo>
                  <a:pt x="26806" y="58782"/>
                </a:lnTo>
                <a:lnTo>
                  <a:pt x="26708" y="58831"/>
                </a:lnTo>
                <a:lnTo>
                  <a:pt x="26724" y="58923"/>
                </a:lnTo>
                <a:lnTo>
                  <a:pt x="26673" y="59369"/>
                </a:lnTo>
                <a:lnTo>
                  <a:pt x="26743" y="59473"/>
                </a:lnTo>
                <a:lnTo>
                  <a:pt x="26712" y="59538"/>
                </a:lnTo>
                <a:lnTo>
                  <a:pt x="26742" y="59615"/>
                </a:lnTo>
                <a:lnTo>
                  <a:pt x="26695" y="59676"/>
                </a:lnTo>
                <a:lnTo>
                  <a:pt x="26608" y="59932"/>
                </a:lnTo>
                <a:lnTo>
                  <a:pt x="26549" y="60010"/>
                </a:lnTo>
                <a:lnTo>
                  <a:pt x="26531" y="60126"/>
                </a:lnTo>
                <a:lnTo>
                  <a:pt x="26330" y="60000"/>
                </a:lnTo>
                <a:lnTo>
                  <a:pt x="26223" y="60049"/>
                </a:lnTo>
                <a:lnTo>
                  <a:pt x="25911" y="60008"/>
                </a:lnTo>
                <a:lnTo>
                  <a:pt x="25785" y="60095"/>
                </a:lnTo>
                <a:lnTo>
                  <a:pt x="25637" y="60134"/>
                </a:lnTo>
                <a:lnTo>
                  <a:pt x="25531" y="60099"/>
                </a:lnTo>
                <a:lnTo>
                  <a:pt x="25460" y="60122"/>
                </a:lnTo>
                <a:lnTo>
                  <a:pt x="25343" y="60182"/>
                </a:lnTo>
                <a:lnTo>
                  <a:pt x="25309" y="60268"/>
                </a:lnTo>
                <a:lnTo>
                  <a:pt x="25233" y="60328"/>
                </a:lnTo>
                <a:lnTo>
                  <a:pt x="25144" y="60336"/>
                </a:lnTo>
                <a:lnTo>
                  <a:pt x="25073" y="60388"/>
                </a:lnTo>
                <a:lnTo>
                  <a:pt x="25047" y="60552"/>
                </a:lnTo>
                <a:lnTo>
                  <a:pt x="24991" y="60611"/>
                </a:lnTo>
                <a:lnTo>
                  <a:pt x="24993" y="60737"/>
                </a:lnTo>
                <a:lnTo>
                  <a:pt x="24932" y="60754"/>
                </a:lnTo>
                <a:lnTo>
                  <a:pt x="24868" y="60723"/>
                </a:lnTo>
                <a:lnTo>
                  <a:pt x="24729" y="60745"/>
                </a:lnTo>
                <a:lnTo>
                  <a:pt x="24728" y="60843"/>
                </a:lnTo>
                <a:lnTo>
                  <a:pt x="24671" y="60971"/>
                </a:lnTo>
                <a:lnTo>
                  <a:pt x="24543" y="61059"/>
                </a:lnTo>
                <a:lnTo>
                  <a:pt x="24433" y="61040"/>
                </a:lnTo>
                <a:lnTo>
                  <a:pt x="24237" y="61058"/>
                </a:lnTo>
                <a:lnTo>
                  <a:pt x="24157" y="61035"/>
                </a:lnTo>
                <a:lnTo>
                  <a:pt x="24045" y="60971"/>
                </a:lnTo>
                <a:lnTo>
                  <a:pt x="23911" y="60941"/>
                </a:lnTo>
                <a:lnTo>
                  <a:pt x="23864" y="60901"/>
                </a:lnTo>
                <a:lnTo>
                  <a:pt x="23872" y="60850"/>
                </a:lnTo>
                <a:lnTo>
                  <a:pt x="23848" y="60828"/>
                </a:lnTo>
                <a:lnTo>
                  <a:pt x="23757" y="60820"/>
                </a:lnTo>
                <a:lnTo>
                  <a:pt x="23745" y="60730"/>
                </a:lnTo>
                <a:lnTo>
                  <a:pt x="23691" y="60665"/>
                </a:lnTo>
                <a:lnTo>
                  <a:pt x="23793" y="60598"/>
                </a:lnTo>
                <a:lnTo>
                  <a:pt x="23867" y="60646"/>
                </a:lnTo>
                <a:lnTo>
                  <a:pt x="23904" y="60582"/>
                </a:lnTo>
                <a:lnTo>
                  <a:pt x="23855" y="60526"/>
                </a:lnTo>
                <a:lnTo>
                  <a:pt x="23866" y="60479"/>
                </a:lnTo>
                <a:lnTo>
                  <a:pt x="23982" y="60405"/>
                </a:lnTo>
                <a:lnTo>
                  <a:pt x="23910" y="60370"/>
                </a:lnTo>
                <a:lnTo>
                  <a:pt x="23876" y="60311"/>
                </a:lnTo>
                <a:lnTo>
                  <a:pt x="23906" y="60222"/>
                </a:lnTo>
                <a:lnTo>
                  <a:pt x="23973" y="60224"/>
                </a:lnTo>
                <a:lnTo>
                  <a:pt x="23997" y="60185"/>
                </a:lnTo>
                <a:lnTo>
                  <a:pt x="23907" y="60111"/>
                </a:lnTo>
                <a:lnTo>
                  <a:pt x="23882" y="60018"/>
                </a:lnTo>
                <a:lnTo>
                  <a:pt x="23985" y="59918"/>
                </a:lnTo>
                <a:lnTo>
                  <a:pt x="23931" y="59870"/>
                </a:lnTo>
                <a:lnTo>
                  <a:pt x="23827" y="59875"/>
                </a:lnTo>
                <a:lnTo>
                  <a:pt x="23814" y="59808"/>
                </a:lnTo>
                <a:lnTo>
                  <a:pt x="23766" y="59762"/>
                </a:lnTo>
                <a:lnTo>
                  <a:pt x="23720" y="59803"/>
                </a:lnTo>
                <a:lnTo>
                  <a:pt x="23650" y="59773"/>
                </a:lnTo>
                <a:lnTo>
                  <a:pt x="23663" y="59689"/>
                </a:lnTo>
                <a:lnTo>
                  <a:pt x="23798" y="59580"/>
                </a:lnTo>
                <a:lnTo>
                  <a:pt x="23805" y="59461"/>
                </a:lnTo>
                <a:lnTo>
                  <a:pt x="23761" y="59468"/>
                </a:lnTo>
                <a:lnTo>
                  <a:pt x="23755" y="59402"/>
                </a:lnTo>
                <a:lnTo>
                  <a:pt x="23854" y="59375"/>
                </a:lnTo>
                <a:lnTo>
                  <a:pt x="23892" y="59328"/>
                </a:lnTo>
                <a:lnTo>
                  <a:pt x="23707" y="59202"/>
                </a:lnTo>
                <a:lnTo>
                  <a:pt x="23746" y="59125"/>
                </a:lnTo>
                <a:lnTo>
                  <a:pt x="23715" y="59064"/>
                </a:lnTo>
                <a:lnTo>
                  <a:pt x="23788" y="58976"/>
                </a:lnTo>
                <a:lnTo>
                  <a:pt x="23624" y="58918"/>
                </a:lnTo>
                <a:lnTo>
                  <a:pt x="23253" y="59085"/>
                </a:lnTo>
                <a:lnTo>
                  <a:pt x="23240" y="59039"/>
                </a:lnTo>
                <a:lnTo>
                  <a:pt x="23127" y="59013"/>
                </a:lnTo>
                <a:lnTo>
                  <a:pt x="22993" y="59061"/>
                </a:lnTo>
                <a:lnTo>
                  <a:pt x="22978" y="59361"/>
                </a:lnTo>
                <a:lnTo>
                  <a:pt x="23056" y="59384"/>
                </a:lnTo>
                <a:lnTo>
                  <a:pt x="23072" y="59434"/>
                </a:lnTo>
                <a:lnTo>
                  <a:pt x="22884" y="59600"/>
                </a:lnTo>
                <a:lnTo>
                  <a:pt x="22814" y="59602"/>
                </a:lnTo>
                <a:lnTo>
                  <a:pt x="22700" y="59548"/>
                </a:lnTo>
                <a:lnTo>
                  <a:pt x="22647" y="59563"/>
                </a:lnTo>
                <a:lnTo>
                  <a:pt x="22507" y="59514"/>
                </a:lnTo>
                <a:lnTo>
                  <a:pt x="22407" y="59411"/>
                </a:lnTo>
                <a:lnTo>
                  <a:pt x="22287" y="59375"/>
                </a:lnTo>
                <a:lnTo>
                  <a:pt x="22177" y="59191"/>
                </a:lnTo>
                <a:lnTo>
                  <a:pt x="22103" y="59174"/>
                </a:lnTo>
                <a:lnTo>
                  <a:pt x="22039" y="59289"/>
                </a:lnTo>
                <a:lnTo>
                  <a:pt x="22086" y="59306"/>
                </a:lnTo>
                <a:lnTo>
                  <a:pt x="21980" y="59377"/>
                </a:lnTo>
                <a:lnTo>
                  <a:pt x="21966" y="59467"/>
                </a:lnTo>
                <a:lnTo>
                  <a:pt x="22007" y="59493"/>
                </a:lnTo>
                <a:lnTo>
                  <a:pt x="21993" y="59662"/>
                </a:lnTo>
                <a:lnTo>
                  <a:pt x="22017" y="59714"/>
                </a:lnTo>
                <a:lnTo>
                  <a:pt x="21957" y="59729"/>
                </a:lnTo>
                <a:lnTo>
                  <a:pt x="21964" y="59830"/>
                </a:lnTo>
                <a:lnTo>
                  <a:pt x="21935" y="59903"/>
                </a:lnTo>
                <a:lnTo>
                  <a:pt x="21967" y="59920"/>
                </a:lnTo>
                <a:lnTo>
                  <a:pt x="21958" y="59994"/>
                </a:lnTo>
                <a:lnTo>
                  <a:pt x="22037" y="60042"/>
                </a:lnTo>
                <a:lnTo>
                  <a:pt x="22078" y="60034"/>
                </a:lnTo>
                <a:lnTo>
                  <a:pt x="22094" y="60091"/>
                </a:lnTo>
                <a:lnTo>
                  <a:pt x="22151" y="60104"/>
                </a:lnTo>
                <a:lnTo>
                  <a:pt x="22121" y="60202"/>
                </a:lnTo>
                <a:lnTo>
                  <a:pt x="22060" y="60258"/>
                </a:lnTo>
                <a:lnTo>
                  <a:pt x="21985" y="60398"/>
                </a:lnTo>
                <a:lnTo>
                  <a:pt x="21878" y="60433"/>
                </a:lnTo>
                <a:lnTo>
                  <a:pt x="21786" y="60360"/>
                </a:lnTo>
                <a:lnTo>
                  <a:pt x="21623" y="60293"/>
                </a:lnTo>
                <a:lnTo>
                  <a:pt x="21326" y="60356"/>
                </a:lnTo>
                <a:lnTo>
                  <a:pt x="21267" y="60409"/>
                </a:lnTo>
                <a:lnTo>
                  <a:pt x="20900" y="60380"/>
                </a:lnTo>
                <a:lnTo>
                  <a:pt x="20781" y="60504"/>
                </a:lnTo>
                <a:lnTo>
                  <a:pt x="20704" y="60645"/>
                </a:lnTo>
                <a:lnTo>
                  <a:pt x="20824" y="60910"/>
                </a:lnTo>
                <a:lnTo>
                  <a:pt x="20812" y="61050"/>
                </a:lnTo>
                <a:lnTo>
                  <a:pt x="20574" y="61208"/>
                </a:lnTo>
                <a:lnTo>
                  <a:pt x="20506" y="61206"/>
                </a:lnTo>
                <a:lnTo>
                  <a:pt x="20340" y="60956"/>
                </a:lnTo>
                <a:lnTo>
                  <a:pt x="20225" y="60935"/>
                </a:lnTo>
                <a:lnTo>
                  <a:pt x="20154" y="60890"/>
                </a:lnTo>
                <a:lnTo>
                  <a:pt x="20056" y="60887"/>
                </a:lnTo>
                <a:lnTo>
                  <a:pt x="19989" y="60827"/>
                </a:lnTo>
                <a:lnTo>
                  <a:pt x="19838" y="60826"/>
                </a:lnTo>
                <a:lnTo>
                  <a:pt x="19729" y="60782"/>
                </a:lnTo>
                <a:lnTo>
                  <a:pt x="19583" y="60800"/>
                </a:lnTo>
                <a:lnTo>
                  <a:pt x="19526" y="60703"/>
                </a:lnTo>
                <a:lnTo>
                  <a:pt x="19380" y="60780"/>
                </a:lnTo>
                <a:lnTo>
                  <a:pt x="19199" y="60758"/>
                </a:lnTo>
                <a:lnTo>
                  <a:pt x="19178" y="60726"/>
                </a:lnTo>
                <a:lnTo>
                  <a:pt x="19231" y="60631"/>
                </a:lnTo>
                <a:lnTo>
                  <a:pt x="19254" y="60409"/>
                </a:lnTo>
                <a:lnTo>
                  <a:pt x="19016" y="60301"/>
                </a:lnTo>
                <a:lnTo>
                  <a:pt x="18969" y="60222"/>
                </a:lnTo>
                <a:lnTo>
                  <a:pt x="18923" y="60006"/>
                </a:lnTo>
                <a:lnTo>
                  <a:pt x="18887" y="59978"/>
                </a:lnTo>
                <a:lnTo>
                  <a:pt x="18688" y="59943"/>
                </a:lnTo>
                <a:lnTo>
                  <a:pt x="18616" y="59972"/>
                </a:lnTo>
                <a:lnTo>
                  <a:pt x="18520" y="60082"/>
                </a:lnTo>
                <a:lnTo>
                  <a:pt x="18465" y="60093"/>
                </a:lnTo>
                <a:lnTo>
                  <a:pt x="18390" y="60046"/>
                </a:lnTo>
                <a:lnTo>
                  <a:pt x="18266" y="60063"/>
                </a:lnTo>
                <a:lnTo>
                  <a:pt x="18242" y="59965"/>
                </a:lnTo>
                <a:lnTo>
                  <a:pt x="18164" y="59908"/>
                </a:lnTo>
                <a:lnTo>
                  <a:pt x="18027" y="60094"/>
                </a:lnTo>
                <a:lnTo>
                  <a:pt x="17822" y="60156"/>
                </a:lnTo>
                <a:lnTo>
                  <a:pt x="17792" y="60188"/>
                </a:lnTo>
                <a:lnTo>
                  <a:pt x="17762" y="60275"/>
                </a:lnTo>
                <a:lnTo>
                  <a:pt x="17820" y="60303"/>
                </a:lnTo>
                <a:lnTo>
                  <a:pt x="17814" y="60343"/>
                </a:lnTo>
                <a:lnTo>
                  <a:pt x="17779" y="60356"/>
                </a:lnTo>
                <a:lnTo>
                  <a:pt x="17817" y="60388"/>
                </a:lnTo>
                <a:lnTo>
                  <a:pt x="17821" y="60453"/>
                </a:lnTo>
                <a:lnTo>
                  <a:pt x="17710" y="60490"/>
                </a:lnTo>
                <a:lnTo>
                  <a:pt x="17702" y="60568"/>
                </a:lnTo>
                <a:lnTo>
                  <a:pt x="17652" y="60572"/>
                </a:lnTo>
                <a:lnTo>
                  <a:pt x="17635" y="60605"/>
                </a:lnTo>
                <a:lnTo>
                  <a:pt x="17710" y="60645"/>
                </a:lnTo>
                <a:lnTo>
                  <a:pt x="17536" y="60786"/>
                </a:lnTo>
                <a:lnTo>
                  <a:pt x="17476" y="60910"/>
                </a:lnTo>
                <a:lnTo>
                  <a:pt x="17382" y="60962"/>
                </a:lnTo>
                <a:lnTo>
                  <a:pt x="17319" y="61036"/>
                </a:lnTo>
                <a:lnTo>
                  <a:pt x="17165" y="61067"/>
                </a:lnTo>
                <a:lnTo>
                  <a:pt x="17041" y="61170"/>
                </a:lnTo>
                <a:lnTo>
                  <a:pt x="16955" y="61183"/>
                </a:lnTo>
                <a:lnTo>
                  <a:pt x="16835" y="61154"/>
                </a:lnTo>
                <a:lnTo>
                  <a:pt x="16938" y="61015"/>
                </a:lnTo>
                <a:lnTo>
                  <a:pt x="16959" y="60891"/>
                </a:lnTo>
                <a:lnTo>
                  <a:pt x="16875" y="60603"/>
                </a:lnTo>
                <a:lnTo>
                  <a:pt x="16724" y="60486"/>
                </a:lnTo>
                <a:lnTo>
                  <a:pt x="16390" y="60426"/>
                </a:lnTo>
                <a:lnTo>
                  <a:pt x="16300" y="60287"/>
                </a:lnTo>
                <a:lnTo>
                  <a:pt x="16276" y="60171"/>
                </a:lnTo>
                <a:lnTo>
                  <a:pt x="16196" y="60174"/>
                </a:lnTo>
                <a:lnTo>
                  <a:pt x="16068" y="60263"/>
                </a:lnTo>
                <a:lnTo>
                  <a:pt x="15862" y="60219"/>
                </a:lnTo>
                <a:lnTo>
                  <a:pt x="15786" y="59998"/>
                </a:lnTo>
                <a:lnTo>
                  <a:pt x="15719" y="59953"/>
                </a:lnTo>
                <a:lnTo>
                  <a:pt x="15717" y="59857"/>
                </a:lnTo>
                <a:lnTo>
                  <a:pt x="15660" y="59778"/>
                </a:lnTo>
                <a:lnTo>
                  <a:pt x="15674" y="59551"/>
                </a:lnTo>
                <a:lnTo>
                  <a:pt x="15611" y="59490"/>
                </a:lnTo>
                <a:lnTo>
                  <a:pt x="15606" y="59400"/>
                </a:lnTo>
                <a:lnTo>
                  <a:pt x="15562" y="59318"/>
                </a:lnTo>
                <a:lnTo>
                  <a:pt x="15582" y="59107"/>
                </a:lnTo>
                <a:lnTo>
                  <a:pt x="15541" y="58999"/>
                </a:lnTo>
                <a:lnTo>
                  <a:pt x="15586" y="58861"/>
                </a:lnTo>
                <a:lnTo>
                  <a:pt x="15454" y="58817"/>
                </a:lnTo>
                <a:lnTo>
                  <a:pt x="15544" y="58578"/>
                </a:lnTo>
                <a:lnTo>
                  <a:pt x="15639" y="58519"/>
                </a:lnTo>
                <a:lnTo>
                  <a:pt x="15665" y="58453"/>
                </a:lnTo>
                <a:lnTo>
                  <a:pt x="15651" y="58164"/>
                </a:lnTo>
                <a:lnTo>
                  <a:pt x="15603" y="57981"/>
                </a:lnTo>
                <a:lnTo>
                  <a:pt x="15619" y="57887"/>
                </a:lnTo>
                <a:lnTo>
                  <a:pt x="15479" y="57679"/>
                </a:lnTo>
                <a:lnTo>
                  <a:pt x="15380" y="57596"/>
                </a:lnTo>
                <a:lnTo>
                  <a:pt x="15288" y="57570"/>
                </a:lnTo>
                <a:lnTo>
                  <a:pt x="15245" y="57564"/>
                </a:lnTo>
                <a:lnTo>
                  <a:pt x="15152" y="57619"/>
                </a:lnTo>
                <a:lnTo>
                  <a:pt x="15074" y="57580"/>
                </a:lnTo>
                <a:lnTo>
                  <a:pt x="14887" y="57593"/>
                </a:lnTo>
                <a:lnTo>
                  <a:pt x="14849" y="57608"/>
                </a:lnTo>
                <a:lnTo>
                  <a:pt x="14768" y="57742"/>
                </a:lnTo>
                <a:lnTo>
                  <a:pt x="14721" y="57979"/>
                </a:lnTo>
                <a:lnTo>
                  <a:pt x="14638" y="57962"/>
                </a:lnTo>
                <a:lnTo>
                  <a:pt x="14423" y="58066"/>
                </a:lnTo>
                <a:lnTo>
                  <a:pt x="14297" y="58006"/>
                </a:lnTo>
                <a:lnTo>
                  <a:pt x="14145" y="58070"/>
                </a:lnTo>
                <a:lnTo>
                  <a:pt x="14081" y="58046"/>
                </a:lnTo>
                <a:lnTo>
                  <a:pt x="14065" y="57836"/>
                </a:lnTo>
                <a:lnTo>
                  <a:pt x="14187" y="57733"/>
                </a:lnTo>
                <a:lnTo>
                  <a:pt x="14208" y="57613"/>
                </a:lnTo>
                <a:lnTo>
                  <a:pt x="14304" y="57512"/>
                </a:lnTo>
                <a:lnTo>
                  <a:pt x="14297" y="57389"/>
                </a:lnTo>
                <a:lnTo>
                  <a:pt x="14341" y="57357"/>
                </a:lnTo>
                <a:lnTo>
                  <a:pt x="14460" y="57365"/>
                </a:lnTo>
                <a:lnTo>
                  <a:pt x="14500" y="57309"/>
                </a:lnTo>
                <a:lnTo>
                  <a:pt x="14527" y="57249"/>
                </a:lnTo>
                <a:lnTo>
                  <a:pt x="14491" y="57126"/>
                </a:lnTo>
                <a:lnTo>
                  <a:pt x="14519" y="57051"/>
                </a:lnTo>
                <a:lnTo>
                  <a:pt x="14833" y="56981"/>
                </a:lnTo>
                <a:lnTo>
                  <a:pt x="14783" y="56818"/>
                </a:lnTo>
                <a:lnTo>
                  <a:pt x="14841" y="56725"/>
                </a:lnTo>
                <a:lnTo>
                  <a:pt x="14910" y="56713"/>
                </a:lnTo>
                <a:lnTo>
                  <a:pt x="15086" y="56788"/>
                </a:lnTo>
                <a:lnTo>
                  <a:pt x="15198" y="56781"/>
                </a:lnTo>
                <a:lnTo>
                  <a:pt x="15265" y="56753"/>
                </a:lnTo>
                <a:lnTo>
                  <a:pt x="15314" y="56602"/>
                </a:lnTo>
                <a:lnTo>
                  <a:pt x="15294" y="56571"/>
                </a:lnTo>
                <a:lnTo>
                  <a:pt x="15168" y="56583"/>
                </a:lnTo>
                <a:lnTo>
                  <a:pt x="15090" y="56546"/>
                </a:lnTo>
                <a:lnTo>
                  <a:pt x="15132" y="56430"/>
                </a:lnTo>
                <a:lnTo>
                  <a:pt x="15269" y="56400"/>
                </a:lnTo>
                <a:lnTo>
                  <a:pt x="15247" y="56369"/>
                </a:lnTo>
                <a:lnTo>
                  <a:pt x="15187" y="56341"/>
                </a:lnTo>
                <a:lnTo>
                  <a:pt x="14952" y="56344"/>
                </a:lnTo>
                <a:lnTo>
                  <a:pt x="14815" y="56299"/>
                </a:lnTo>
                <a:lnTo>
                  <a:pt x="14772" y="56273"/>
                </a:lnTo>
                <a:lnTo>
                  <a:pt x="14745" y="56195"/>
                </a:lnTo>
                <a:lnTo>
                  <a:pt x="14675" y="56145"/>
                </a:lnTo>
                <a:lnTo>
                  <a:pt x="14674" y="56113"/>
                </a:lnTo>
                <a:lnTo>
                  <a:pt x="14710" y="56098"/>
                </a:lnTo>
                <a:lnTo>
                  <a:pt x="14658" y="55967"/>
                </a:lnTo>
                <a:lnTo>
                  <a:pt x="14528" y="56031"/>
                </a:lnTo>
                <a:lnTo>
                  <a:pt x="14528" y="56031"/>
                </a:lnTo>
                <a:lnTo>
                  <a:pt x="14487" y="55980"/>
                </a:lnTo>
                <a:lnTo>
                  <a:pt x="14563" y="55965"/>
                </a:lnTo>
                <a:lnTo>
                  <a:pt x="14660" y="55896"/>
                </a:lnTo>
                <a:lnTo>
                  <a:pt x="14625" y="55808"/>
                </a:lnTo>
                <a:lnTo>
                  <a:pt x="14654" y="55801"/>
                </a:lnTo>
                <a:lnTo>
                  <a:pt x="14652" y="55747"/>
                </a:lnTo>
                <a:lnTo>
                  <a:pt x="14691" y="55717"/>
                </a:lnTo>
                <a:lnTo>
                  <a:pt x="14674" y="55661"/>
                </a:lnTo>
                <a:lnTo>
                  <a:pt x="14629" y="55633"/>
                </a:lnTo>
                <a:lnTo>
                  <a:pt x="14672" y="55627"/>
                </a:lnTo>
                <a:lnTo>
                  <a:pt x="14709" y="55575"/>
                </a:lnTo>
                <a:lnTo>
                  <a:pt x="14693" y="55526"/>
                </a:lnTo>
                <a:lnTo>
                  <a:pt x="14715" y="55465"/>
                </a:lnTo>
                <a:lnTo>
                  <a:pt x="14786" y="55472"/>
                </a:lnTo>
                <a:lnTo>
                  <a:pt x="14819" y="55511"/>
                </a:lnTo>
                <a:lnTo>
                  <a:pt x="14825" y="55465"/>
                </a:lnTo>
                <a:lnTo>
                  <a:pt x="14893" y="55398"/>
                </a:lnTo>
                <a:lnTo>
                  <a:pt x="14957" y="55383"/>
                </a:lnTo>
                <a:lnTo>
                  <a:pt x="14922" y="55310"/>
                </a:lnTo>
                <a:lnTo>
                  <a:pt x="15188" y="55226"/>
                </a:lnTo>
                <a:lnTo>
                  <a:pt x="15349" y="55228"/>
                </a:lnTo>
                <a:lnTo>
                  <a:pt x="15799" y="55123"/>
                </a:lnTo>
                <a:lnTo>
                  <a:pt x="15927" y="55061"/>
                </a:lnTo>
                <a:lnTo>
                  <a:pt x="15931" y="55015"/>
                </a:lnTo>
                <a:lnTo>
                  <a:pt x="16024" y="55019"/>
                </a:lnTo>
                <a:lnTo>
                  <a:pt x="16000" y="55116"/>
                </a:lnTo>
                <a:lnTo>
                  <a:pt x="16486" y="55136"/>
                </a:lnTo>
                <a:lnTo>
                  <a:pt x="16639" y="55050"/>
                </a:lnTo>
                <a:lnTo>
                  <a:pt x="16686" y="54962"/>
                </a:lnTo>
                <a:lnTo>
                  <a:pt x="16895" y="54734"/>
                </a:lnTo>
                <a:lnTo>
                  <a:pt x="17177" y="54617"/>
                </a:lnTo>
                <a:lnTo>
                  <a:pt x="17246" y="54562"/>
                </a:lnTo>
                <a:lnTo>
                  <a:pt x="17417" y="54341"/>
                </a:lnTo>
                <a:lnTo>
                  <a:pt x="17633" y="54251"/>
                </a:lnTo>
                <a:lnTo>
                  <a:pt x="17877" y="54210"/>
                </a:lnTo>
                <a:lnTo>
                  <a:pt x="17888" y="54147"/>
                </a:lnTo>
                <a:lnTo>
                  <a:pt x="17957" y="54117"/>
                </a:lnTo>
                <a:lnTo>
                  <a:pt x="17979" y="54063"/>
                </a:lnTo>
                <a:lnTo>
                  <a:pt x="18285" y="54083"/>
                </a:lnTo>
                <a:lnTo>
                  <a:pt x="18318" y="54038"/>
                </a:lnTo>
                <a:lnTo>
                  <a:pt x="18363" y="54028"/>
                </a:lnTo>
                <a:lnTo>
                  <a:pt x="18361" y="53990"/>
                </a:lnTo>
                <a:lnTo>
                  <a:pt x="18416" y="53936"/>
                </a:lnTo>
                <a:lnTo>
                  <a:pt x="18525" y="53918"/>
                </a:lnTo>
                <a:lnTo>
                  <a:pt x="18676" y="53721"/>
                </a:lnTo>
                <a:lnTo>
                  <a:pt x="18617" y="53564"/>
                </a:lnTo>
                <a:lnTo>
                  <a:pt x="18679" y="53446"/>
                </a:lnTo>
                <a:lnTo>
                  <a:pt x="18659" y="53401"/>
                </a:lnTo>
                <a:lnTo>
                  <a:pt x="18683" y="53347"/>
                </a:lnTo>
                <a:lnTo>
                  <a:pt x="18772" y="53306"/>
                </a:lnTo>
                <a:lnTo>
                  <a:pt x="18819" y="53227"/>
                </a:lnTo>
                <a:lnTo>
                  <a:pt x="18899" y="53209"/>
                </a:lnTo>
                <a:lnTo>
                  <a:pt x="18926" y="53162"/>
                </a:lnTo>
                <a:lnTo>
                  <a:pt x="19017" y="53162"/>
                </a:lnTo>
                <a:lnTo>
                  <a:pt x="19034" y="53096"/>
                </a:lnTo>
                <a:lnTo>
                  <a:pt x="19134" y="53046"/>
                </a:lnTo>
                <a:lnTo>
                  <a:pt x="19134" y="53019"/>
                </a:lnTo>
                <a:lnTo>
                  <a:pt x="19232" y="53019"/>
                </a:lnTo>
                <a:lnTo>
                  <a:pt x="19259" y="52958"/>
                </a:lnTo>
                <a:lnTo>
                  <a:pt x="19410" y="52910"/>
                </a:lnTo>
                <a:lnTo>
                  <a:pt x="19456" y="52820"/>
                </a:lnTo>
                <a:lnTo>
                  <a:pt x="19521" y="52829"/>
                </a:lnTo>
                <a:lnTo>
                  <a:pt x="19515" y="52686"/>
                </a:lnTo>
                <a:lnTo>
                  <a:pt x="19575" y="52539"/>
                </a:lnTo>
                <a:lnTo>
                  <a:pt x="19648" y="52512"/>
                </a:lnTo>
                <a:lnTo>
                  <a:pt x="19653" y="52476"/>
                </a:lnTo>
                <a:lnTo>
                  <a:pt x="19710" y="52436"/>
                </a:lnTo>
                <a:lnTo>
                  <a:pt x="19894" y="52422"/>
                </a:lnTo>
                <a:lnTo>
                  <a:pt x="19941" y="52272"/>
                </a:lnTo>
                <a:lnTo>
                  <a:pt x="20006" y="52188"/>
                </a:lnTo>
                <a:lnTo>
                  <a:pt x="20087" y="52180"/>
                </a:lnTo>
                <a:lnTo>
                  <a:pt x="20165" y="52060"/>
                </a:lnTo>
                <a:lnTo>
                  <a:pt x="20232" y="52047"/>
                </a:lnTo>
                <a:lnTo>
                  <a:pt x="20232" y="52164"/>
                </a:lnTo>
                <a:lnTo>
                  <a:pt x="20147" y="52318"/>
                </a:lnTo>
                <a:lnTo>
                  <a:pt x="20218" y="52489"/>
                </a:lnTo>
                <a:lnTo>
                  <a:pt x="20187" y="52602"/>
                </a:lnTo>
                <a:lnTo>
                  <a:pt x="20253" y="52683"/>
                </a:lnTo>
                <a:lnTo>
                  <a:pt x="20350" y="52728"/>
                </a:lnTo>
                <a:lnTo>
                  <a:pt x="20355" y="52764"/>
                </a:lnTo>
                <a:lnTo>
                  <a:pt x="20337" y="52841"/>
                </a:lnTo>
                <a:lnTo>
                  <a:pt x="20239" y="52936"/>
                </a:lnTo>
                <a:lnTo>
                  <a:pt x="20235" y="52999"/>
                </a:lnTo>
                <a:lnTo>
                  <a:pt x="20385" y="53043"/>
                </a:lnTo>
                <a:lnTo>
                  <a:pt x="20421" y="53161"/>
                </a:lnTo>
                <a:lnTo>
                  <a:pt x="20301" y="53246"/>
                </a:lnTo>
                <a:lnTo>
                  <a:pt x="20278" y="53296"/>
                </a:lnTo>
                <a:lnTo>
                  <a:pt x="20181" y="53305"/>
                </a:lnTo>
                <a:lnTo>
                  <a:pt x="20163" y="53359"/>
                </a:lnTo>
                <a:lnTo>
                  <a:pt x="20172" y="53391"/>
                </a:lnTo>
                <a:lnTo>
                  <a:pt x="20278" y="53359"/>
                </a:lnTo>
                <a:lnTo>
                  <a:pt x="20336" y="53395"/>
                </a:lnTo>
                <a:lnTo>
                  <a:pt x="20345" y="53440"/>
                </a:lnTo>
                <a:lnTo>
                  <a:pt x="20304" y="53526"/>
                </a:lnTo>
                <a:lnTo>
                  <a:pt x="20264" y="53571"/>
                </a:lnTo>
                <a:lnTo>
                  <a:pt x="20140" y="53553"/>
                </a:lnTo>
                <a:lnTo>
                  <a:pt x="20065" y="53644"/>
                </a:lnTo>
                <a:lnTo>
                  <a:pt x="20118" y="53718"/>
                </a:lnTo>
                <a:lnTo>
                  <a:pt x="20244" y="53706"/>
                </a:lnTo>
                <a:lnTo>
                  <a:pt x="20364" y="53781"/>
                </a:lnTo>
                <a:lnTo>
                  <a:pt x="20364" y="53821"/>
                </a:lnTo>
                <a:lnTo>
                  <a:pt x="20252" y="53968"/>
                </a:lnTo>
                <a:lnTo>
                  <a:pt x="20299" y="54026"/>
                </a:lnTo>
                <a:lnTo>
                  <a:pt x="20689" y="53992"/>
                </a:lnTo>
                <a:lnTo>
                  <a:pt x="20807" y="53957"/>
                </a:lnTo>
                <a:lnTo>
                  <a:pt x="20858" y="53978"/>
                </a:lnTo>
                <a:lnTo>
                  <a:pt x="20920" y="54065"/>
                </a:lnTo>
                <a:lnTo>
                  <a:pt x="20931" y="54288"/>
                </a:lnTo>
                <a:lnTo>
                  <a:pt x="21066" y="54281"/>
                </a:lnTo>
                <a:lnTo>
                  <a:pt x="21119" y="54380"/>
                </a:lnTo>
                <a:lnTo>
                  <a:pt x="21241" y="54432"/>
                </a:lnTo>
                <a:lnTo>
                  <a:pt x="21327" y="54540"/>
                </a:lnTo>
                <a:lnTo>
                  <a:pt x="21322" y="54571"/>
                </a:lnTo>
                <a:lnTo>
                  <a:pt x="21779" y="54676"/>
                </a:lnTo>
                <a:lnTo>
                  <a:pt x="21856" y="54813"/>
                </a:lnTo>
                <a:lnTo>
                  <a:pt x="21954" y="54693"/>
                </a:lnTo>
                <a:lnTo>
                  <a:pt x="22404" y="54864"/>
                </a:lnTo>
                <a:lnTo>
                  <a:pt x="22395" y="55014"/>
                </a:lnTo>
                <a:lnTo>
                  <a:pt x="22472" y="55172"/>
                </a:lnTo>
                <a:lnTo>
                  <a:pt x="22439" y="55237"/>
                </a:lnTo>
                <a:lnTo>
                  <a:pt x="22443" y="55307"/>
                </a:lnTo>
                <a:lnTo>
                  <a:pt x="22550" y="55315"/>
                </a:lnTo>
                <a:lnTo>
                  <a:pt x="22660" y="55266"/>
                </a:lnTo>
                <a:lnTo>
                  <a:pt x="22702" y="55231"/>
                </a:lnTo>
                <a:lnTo>
                  <a:pt x="22737" y="55090"/>
                </a:lnTo>
                <a:lnTo>
                  <a:pt x="22703" y="55025"/>
                </a:lnTo>
                <a:lnTo>
                  <a:pt x="22743" y="54945"/>
                </a:lnTo>
                <a:lnTo>
                  <a:pt x="22893" y="54770"/>
                </a:lnTo>
                <a:lnTo>
                  <a:pt x="22934" y="54623"/>
                </a:lnTo>
                <a:lnTo>
                  <a:pt x="22990" y="54536"/>
                </a:lnTo>
                <a:lnTo>
                  <a:pt x="22981" y="54479"/>
                </a:lnTo>
                <a:lnTo>
                  <a:pt x="23047" y="54442"/>
                </a:lnTo>
                <a:lnTo>
                  <a:pt x="23231" y="54131"/>
                </a:lnTo>
                <a:lnTo>
                  <a:pt x="23196" y="53903"/>
                </a:lnTo>
                <a:lnTo>
                  <a:pt x="23147" y="53772"/>
                </a:lnTo>
                <a:lnTo>
                  <a:pt x="23360" y="53534"/>
                </a:lnTo>
                <a:lnTo>
                  <a:pt x="23505" y="53452"/>
                </a:lnTo>
                <a:lnTo>
                  <a:pt x="23671" y="53431"/>
                </a:lnTo>
                <a:lnTo>
                  <a:pt x="23790" y="53488"/>
                </a:lnTo>
                <a:lnTo>
                  <a:pt x="23870" y="53592"/>
                </a:lnTo>
                <a:lnTo>
                  <a:pt x="23976" y="53595"/>
                </a:lnTo>
                <a:lnTo>
                  <a:pt x="24031" y="53578"/>
                </a:lnTo>
                <a:lnTo>
                  <a:pt x="24086" y="53516"/>
                </a:lnTo>
                <a:lnTo>
                  <a:pt x="24134" y="53258"/>
                </a:lnTo>
                <a:lnTo>
                  <a:pt x="24424" y="53220"/>
                </a:lnTo>
                <a:lnTo>
                  <a:pt x="24785" y="53220"/>
                </a:lnTo>
                <a:lnTo>
                  <a:pt x="24804" y="52940"/>
                </a:lnTo>
                <a:lnTo>
                  <a:pt x="24707" y="52921"/>
                </a:lnTo>
                <a:lnTo>
                  <a:pt x="24654" y="52852"/>
                </a:lnTo>
                <a:lnTo>
                  <a:pt x="24673" y="52789"/>
                </a:lnTo>
                <a:lnTo>
                  <a:pt x="24649" y="52727"/>
                </a:lnTo>
                <a:lnTo>
                  <a:pt x="24691" y="52700"/>
                </a:lnTo>
                <a:lnTo>
                  <a:pt x="24656" y="52597"/>
                </a:lnTo>
                <a:lnTo>
                  <a:pt x="24623" y="52606"/>
                </a:lnTo>
                <a:lnTo>
                  <a:pt x="24594" y="52554"/>
                </a:lnTo>
                <a:lnTo>
                  <a:pt x="24493" y="52572"/>
                </a:lnTo>
                <a:lnTo>
                  <a:pt x="24451" y="52670"/>
                </a:lnTo>
                <a:lnTo>
                  <a:pt x="24385" y="52655"/>
                </a:lnTo>
                <a:lnTo>
                  <a:pt x="24330" y="52688"/>
                </a:lnTo>
                <a:lnTo>
                  <a:pt x="24277" y="52641"/>
                </a:lnTo>
                <a:lnTo>
                  <a:pt x="24154" y="52621"/>
                </a:lnTo>
                <a:lnTo>
                  <a:pt x="24130" y="52516"/>
                </a:lnTo>
                <a:lnTo>
                  <a:pt x="24018" y="52296"/>
                </a:lnTo>
                <a:lnTo>
                  <a:pt x="23765" y="52235"/>
                </a:lnTo>
                <a:lnTo>
                  <a:pt x="23584" y="52269"/>
                </a:lnTo>
                <a:lnTo>
                  <a:pt x="23617" y="52168"/>
                </a:lnTo>
                <a:lnTo>
                  <a:pt x="23703" y="52130"/>
                </a:lnTo>
                <a:lnTo>
                  <a:pt x="23597" y="51978"/>
                </a:lnTo>
                <a:lnTo>
                  <a:pt x="23564" y="51868"/>
                </a:lnTo>
                <a:lnTo>
                  <a:pt x="23566" y="51845"/>
                </a:lnTo>
                <a:lnTo>
                  <a:pt x="23641" y="51854"/>
                </a:lnTo>
                <a:lnTo>
                  <a:pt x="23668" y="51760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Ã©gou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27181" y="39546"/>
                </a:moveTo>
                <a:lnTo>
                  <a:pt x="27238" y="39766"/>
                </a:lnTo>
                <a:lnTo>
                  <a:pt x="27667" y="39783"/>
                </a:lnTo>
                <a:lnTo>
                  <a:pt x="27845" y="39860"/>
                </a:lnTo>
                <a:lnTo>
                  <a:pt x="28196" y="40997"/>
                </a:lnTo>
                <a:lnTo>
                  <a:pt x="27774" y="41679"/>
                </a:lnTo>
                <a:lnTo>
                  <a:pt x="27539" y="41872"/>
                </a:lnTo>
                <a:lnTo>
                  <a:pt x="27408" y="41895"/>
                </a:lnTo>
                <a:lnTo>
                  <a:pt x="27165" y="41888"/>
                </a:lnTo>
                <a:lnTo>
                  <a:pt x="26626" y="42042"/>
                </a:lnTo>
                <a:lnTo>
                  <a:pt x="26437" y="42062"/>
                </a:lnTo>
                <a:lnTo>
                  <a:pt x="26329" y="42457"/>
                </a:lnTo>
                <a:lnTo>
                  <a:pt x="26200" y="42722"/>
                </a:lnTo>
                <a:lnTo>
                  <a:pt x="26250" y="43034"/>
                </a:lnTo>
                <a:lnTo>
                  <a:pt x="26173" y="43145"/>
                </a:lnTo>
                <a:lnTo>
                  <a:pt x="26142" y="43443"/>
                </a:lnTo>
                <a:lnTo>
                  <a:pt x="25984" y="43562"/>
                </a:lnTo>
                <a:lnTo>
                  <a:pt x="25974" y="43677"/>
                </a:lnTo>
                <a:lnTo>
                  <a:pt x="27135" y="44381"/>
                </a:lnTo>
                <a:lnTo>
                  <a:pt x="27499" y="44647"/>
                </a:lnTo>
                <a:lnTo>
                  <a:pt x="27746" y="44784"/>
                </a:lnTo>
                <a:lnTo>
                  <a:pt x="27722" y="44932"/>
                </a:lnTo>
                <a:lnTo>
                  <a:pt x="27837" y="45146"/>
                </a:lnTo>
                <a:lnTo>
                  <a:pt x="28111" y="45340"/>
                </a:lnTo>
                <a:lnTo>
                  <a:pt x="27988" y="45587"/>
                </a:lnTo>
                <a:lnTo>
                  <a:pt x="28084" y="45999"/>
                </a:lnTo>
                <a:lnTo>
                  <a:pt x="28362" y="46048"/>
                </a:lnTo>
                <a:lnTo>
                  <a:pt x="28646" y="45992"/>
                </a:lnTo>
                <a:lnTo>
                  <a:pt x="28622" y="45689"/>
                </a:lnTo>
                <a:lnTo>
                  <a:pt x="28685" y="45548"/>
                </a:lnTo>
                <a:lnTo>
                  <a:pt x="28763" y="45457"/>
                </a:lnTo>
                <a:lnTo>
                  <a:pt x="28970" y="45437"/>
                </a:lnTo>
                <a:lnTo>
                  <a:pt x="29150" y="45967"/>
                </a:lnTo>
                <a:lnTo>
                  <a:pt x="29129" y="46123"/>
                </a:lnTo>
                <a:lnTo>
                  <a:pt x="29004" y="46340"/>
                </a:lnTo>
                <a:lnTo>
                  <a:pt x="29045" y="46422"/>
                </a:lnTo>
                <a:lnTo>
                  <a:pt x="29039" y="46530"/>
                </a:lnTo>
                <a:lnTo>
                  <a:pt x="29092" y="46723"/>
                </a:lnTo>
                <a:lnTo>
                  <a:pt x="29005" y="46913"/>
                </a:lnTo>
                <a:lnTo>
                  <a:pt x="29077" y="47294"/>
                </a:lnTo>
                <a:lnTo>
                  <a:pt x="29634" y="47343"/>
                </a:lnTo>
                <a:lnTo>
                  <a:pt x="29765" y="47305"/>
                </a:lnTo>
                <a:lnTo>
                  <a:pt x="29925" y="47364"/>
                </a:lnTo>
                <a:lnTo>
                  <a:pt x="30144" y="47347"/>
                </a:lnTo>
                <a:lnTo>
                  <a:pt x="30238" y="47398"/>
                </a:lnTo>
                <a:lnTo>
                  <a:pt x="30351" y="47399"/>
                </a:lnTo>
                <a:lnTo>
                  <a:pt x="30699" y="47162"/>
                </a:lnTo>
                <a:lnTo>
                  <a:pt x="30731" y="47122"/>
                </a:lnTo>
                <a:lnTo>
                  <a:pt x="30692" y="47060"/>
                </a:lnTo>
                <a:lnTo>
                  <a:pt x="30757" y="47021"/>
                </a:lnTo>
                <a:lnTo>
                  <a:pt x="30894" y="47019"/>
                </a:lnTo>
                <a:lnTo>
                  <a:pt x="30971" y="46941"/>
                </a:lnTo>
                <a:lnTo>
                  <a:pt x="31085" y="46748"/>
                </a:lnTo>
                <a:lnTo>
                  <a:pt x="31078" y="46688"/>
                </a:lnTo>
                <a:lnTo>
                  <a:pt x="31188" y="46587"/>
                </a:lnTo>
                <a:lnTo>
                  <a:pt x="31297" y="46351"/>
                </a:lnTo>
                <a:lnTo>
                  <a:pt x="32076" y="46084"/>
                </a:lnTo>
                <a:lnTo>
                  <a:pt x="32154" y="46135"/>
                </a:lnTo>
                <a:lnTo>
                  <a:pt x="32190" y="46271"/>
                </a:lnTo>
                <a:lnTo>
                  <a:pt x="32364" y="46481"/>
                </a:lnTo>
                <a:lnTo>
                  <a:pt x="32469" y="47016"/>
                </a:lnTo>
                <a:lnTo>
                  <a:pt x="32683" y="47451"/>
                </a:lnTo>
                <a:lnTo>
                  <a:pt x="32648" y="47561"/>
                </a:lnTo>
                <a:lnTo>
                  <a:pt x="32662" y="47848"/>
                </a:lnTo>
                <a:lnTo>
                  <a:pt x="32662" y="47848"/>
                </a:lnTo>
                <a:lnTo>
                  <a:pt x="32579" y="47864"/>
                </a:lnTo>
                <a:lnTo>
                  <a:pt x="32579" y="48009"/>
                </a:lnTo>
                <a:lnTo>
                  <a:pt x="32496" y="48115"/>
                </a:lnTo>
                <a:lnTo>
                  <a:pt x="32375" y="48142"/>
                </a:lnTo>
                <a:lnTo>
                  <a:pt x="32114" y="48306"/>
                </a:lnTo>
                <a:lnTo>
                  <a:pt x="32035" y="48547"/>
                </a:lnTo>
                <a:lnTo>
                  <a:pt x="31938" y="48658"/>
                </a:lnTo>
                <a:lnTo>
                  <a:pt x="31641" y="48820"/>
                </a:lnTo>
                <a:lnTo>
                  <a:pt x="31500" y="48935"/>
                </a:lnTo>
                <a:lnTo>
                  <a:pt x="31492" y="48976"/>
                </a:lnTo>
                <a:lnTo>
                  <a:pt x="31558" y="49065"/>
                </a:lnTo>
                <a:lnTo>
                  <a:pt x="31547" y="49124"/>
                </a:lnTo>
                <a:lnTo>
                  <a:pt x="31386" y="49132"/>
                </a:lnTo>
                <a:lnTo>
                  <a:pt x="31155" y="49271"/>
                </a:lnTo>
                <a:lnTo>
                  <a:pt x="31117" y="49320"/>
                </a:lnTo>
                <a:lnTo>
                  <a:pt x="31126" y="49391"/>
                </a:lnTo>
                <a:lnTo>
                  <a:pt x="31284" y="49547"/>
                </a:lnTo>
                <a:lnTo>
                  <a:pt x="31409" y="49821"/>
                </a:lnTo>
                <a:lnTo>
                  <a:pt x="31604" y="50060"/>
                </a:lnTo>
                <a:lnTo>
                  <a:pt x="31578" y="50433"/>
                </a:lnTo>
                <a:lnTo>
                  <a:pt x="31619" y="50750"/>
                </a:lnTo>
                <a:lnTo>
                  <a:pt x="31540" y="50960"/>
                </a:lnTo>
                <a:lnTo>
                  <a:pt x="31358" y="51067"/>
                </a:lnTo>
                <a:lnTo>
                  <a:pt x="31291" y="51073"/>
                </a:lnTo>
                <a:lnTo>
                  <a:pt x="31201" y="51045"/>
                </a:lnTo>
                <a:lnTo>
                  <a:pt x="31062" y="50938"/>
                </a:lnTo>
                <a:lnTo>
                  <a:pt x="30620" y="50984"/>
                </a:lnTo>
                <a:lnTo>
                  <a:pt x="30620" y="50984"/>
                </a:lnTo>
                <a:lnTo>
                  <a:pt x="30392" y="50981"/>
                </a:lnTo>
                <a:lnTo>
                  <a:pt x="30339" y="50930"/>
                </a:lnTo>
                <a:lnTo>
                  <a:pt x="30133" y="51003"/>
                </a:lnTo>
                <a:lnTo>
                  <a:pt x="30080" y="50934"/>
                </a:lnTo>
                <a:lnTo>
                  <a:pt x="30005" y="50911"/>
                </a:lnTo>
                <a:lnTo>
                  <a:pt x="29961" y="50745"/>
                </a:lnTo>
                <a:lnTo>
                  <a:pt x="29897" y="50665"/>
                </a:lnTo>
                <a:lnTo>
                  <a:pt x="29763" y="50689"/>
                </a:lnTo>
                <a:lnTo>
                  <a:pt x="29659" y="50635"/>
                </a:lnTo>
                <a:lnTo>
                  <a:pt x="29616" y="50855"/>
                </a:lnTo>
                <a:lnTo>
                  <a:pt x="29475" y="51102"/>
                </a:lnTo>
                <a:lnTo>
                  <a:pt x="29316" y="51267"/>
                </a:lnTo>
                <a:lnTo>
                  <a:pt x="29294" y="51422"/>
                </a:lnTo>
                <a:lnTo>
                  <a:pt x="29072" y="51419"/>
                </a:lnTo>
                <a:lnTo>
                  <a:pt x="28832" y="51481"/>
                </a:lnTo>
                <a:lnTo>
                  <a:pt x="28723" y="51360"/>
                </a:lnTo>
                <a:lnTo>
                  <a:pt x="28454" y="51338"/>
                </a:lnTo>
                <a:lnTo>
                  <a:pt x="28395" y="51371"/>
                </a:lnTo>
                <a:lnTo>
                  <a:pt x="28503" y="51596"/>
                </a:lnTo>
                <a:lnTo>
                  <a:pt x="28123" y="51633"/>
                </a:lnTo>
                <a:lnTo>
                  <a:pt x="28197" y="51450"/>
                </a:lnTo>
                <a:lnTo>
                  <a:pt x="28093" y="50992"/>
                </a:lnTo>
                <a:lnTo>
                  <a:pt x="27979" y="50844"/>
                </a:lnTo>
                <a:lnTo>
                  <a:pt x="27899" y="50815"/>
                </a:lnTo>
                <a:lnTo>
                  <a:pt x="27882" y="50761"/>
                </a:lnTo>
                <a:lnTo>
                  <a:pt x="27684" y="50667"/>
                </a:lnTo>
                <a:lnTo>
                  <a:pt x="27664" y="50615"/>
                </a:lnTo>
                <a:lnTo>
                  <a:pt x="27349" y="50714"/>
                </a:lnTo>
                <a:lnTo>
                  <a:pt x="27277" y="50761"/>
                </a:lnTo>
                <a:lnTo>
                  <a:pt x="27187" y="51041"/>
                </a:lnTo>
                <a:lnTo>
                  <a:pt x="27090" y="51160"/>
                </a:lnTo>
                <a:lnTo>
                  <a:pt x="27108" y="51272"/>
                </a:lnTo>
                <a:lnTo>
                  <a:pt x="27077" y="51332"/>
                </a:lnTo>
                <a:lnTo>
                  <a:pt x="26949" y="51386"/>
                </a:lnTo>
                <a:lnTo>
                  <a:pt x="26864" y="51177"/>
                </a:lnTo>
                <a:lnTo>
                  <a:pt x="26650" y="51114"/>
                </a:lnTo>
                <a:lnTo>
                  <a:pt x="26605" y="50962"/>
                </a:lnTo>
                <a:lnTo>
                  <a:pt x="26385" y="50740"/>
                </a:lnTo>
                <a:lnTo>
                  <a:pt x="26332" y="50598"/>
                </a:lnTo>
                <a:lnTo>
                  <a:pt x="26197" y="50580"/>
                </a:lnTo>
                <a:lnTo>
                  <a:pt x="25631" y="50739"/>
                </a:lnTo>
                <a:lnTo>
                  <a:pt x="25387" y="50861"/>
                </a:lnTo>
                <a:lnTo>
                  <a:pt x="24978" y="50835"/>
                </a:lnTo>
                <a:lnTo>
                  <a:pt x="24773" y="50756"/>
                </a:lnTo>
                <a:lnTo>
                  <a:pt x="24586" y="50788"/>
                </a:lnTo>
                <a:lnTo>
                  <a:pt x="24402" y="51161"/>
                </a:lnTo>
                <a:lnTo>
                  <a:pt x="23802" y="51446"/>
                </a:lnTo>
                <a:lnTo>
                  <a:pt x="23606" y="51655"/>
                </a:lnTo>
                <a:lnTo>
                  <a:pt x="23606" y="51655"/>
                </a:lnTo>
                <a:lnTo>
                  <a:pt x="23443" y="51553"/>
                </a:lnTo>
                <a:lnTo>
                  <a:pt x="23281" y="51608"/>
                </a:lnTo>
                <a:lnTo>
                  <a:pt x="23224" y="51528"/>
                </a:lnTo>
                <a:lnTo>
                  <a:pt x="23131" y="51510"/>
                </a:lnTo>
                <a:lnTo>
                  <a:pt x="23088" y="51448"/>
                </a:lnTo>
                <a:lnTo>
                  <a:pt x="23077" y="51337"/>
                </a:lnTo>
                <a:lnTo>
                  <a:pt x="23006" y="51240"/>
                </a:lnTo>
                <a:lnTo>
                  <a:pt x="23022" y="51043"/>
                </a:lnTo>
                <a:lnTo>
                  <a:pt x="23003" y="51010"/>
                </a:lnTo>
                <a:lnTo>
                  <a:pt x="22824" y="50951"/>
                </a:lnTo>
                <a:lnTo>
                  <a:pt x="22731" y="50984"/>
                </a:lnTo>
                <a:lnTo>
                  <a:pt x="22664" y="51084"/>
                </a:lnTo>
                <a:lnTo>
                  <a:pt x="22633" y="50980"/>
                </a:lnTo>
                <a:lnTo>
                  <a:pt x="22356" y="50699"/>
                </a:lnTo>
                <a:lnTo>
                  <a:pt x="22176" y="50624"/>
                </a:lnTo>
                <a:lnTo>
                  <a:pt x="21609" y="50700"/>
                </a:lnTo>
                <a:lnTo>
                  <a:pt x="21530" y="50770"/>
                </a:lnTo>
                <a:lnTo>
                  <a:pt x="21458" y="50569"/>
                </a:lnTo>
                <a:lnTo>
                  <a:pt x="21315" y="50597"/>
                </a:lnTo>
                <a:lnTo>
                  <a:pt x="21227" y="50696"/>
                </a:lnTo>
                <a:lnTo>
                  <a:pt x="21169" y="50638"/>
                </a:lnTo>
                <a:lnTo>
                  <a:pt x="21109" y="50704"/>
                </a:lnTo>
                <a:lnTo>
                  <a:pt x="21100" y="50465"/>
                </a:lnTo>
                <a:lnTo>
                  <a:pt x="21151" y="50410"/>
                </a:lnTo>
                <a:lnTo>
                  <a:pt x="20548" y="50313"/>
                </a:lnTo>
                <a:lnTo>
                  <a:pt x="20552" y="50000"/>
                </a:lnTo>
                <a:lnTo>
                  <a:pt x="20370" y="49809"/>
                </a:lnTo>
                <a:lnTo>
                  <a:pt x="20422" y="49657"/>
                </a:lnTo>
                <a:lnTo>
                  <a:pt x="20587" y="49420"/>
                </a:lnTo>
                <a:lnTo>
                  <a:pt x="20610" y="49314"/>
                </a:lnTo>
                <a:lnTo>
                  <a:pt x="20618" y="49188"/>
                </a:lnTo>
                <a:lnTo>
                  <a:pt x="20494" y="48924"/>
                </a:lnTo>
                <a:lnTo>
                  <a:pt x="20738" y="48797"/>
                </a:lnTo>
                <a:lnTo>
                  <a:pt x="20767" y="48659"/>
                </a:lnTo>
                <a:lnTo>
                  <a:pt x="20817" y="48588"/>
                </a:lnTo>
                <a:lnTo>
                  <a:pt x="20949" y="48558"/>
                </a:lnTo>
                <a:lnTo>
                  <a:pt x="21142" y="48420"/>
                </a:lnTo>
                <a:lnTo>
                  <a:pt x="21413" y="48469"/>
                </a:lnTo>
                <a:lnTo>
                  <a:pt x="21612" y="48383"/>
                </a:lnTo>
                <a:lnTo>
                  <a:pt x="21711" y="48397"/>
                </a:lnTo>
                <a:lnTo>
                  <a:pt x="21400" y="48317"/>
                </a:lnTo>
                <a:lnTo>
                  <a:pt x="21378" y="48289"/>
                </a:lnTo>
                <a:lnTo>
                  <a:pt x="21463" y="48074"/>
                </a:lnTo>
                <a:lnTo>
                  <a:pt x="21601" y="47982"/>
                </a:lnTo>
                <a:lnTo>
                  <a:pt x="21569" y="47907"/>
                </a:lnTo>
                <a:lnTo>
                  <a:pt x="21563" y="47769"/>
                </a:lnTo>
                <a:lnTo>
                  <a:pt x="21255" y="47340"/>
                </a:lnTo>
                <a:lnTo>
                  <a:pt x="21335" y="47071"/>
                </a:lnTo>
                <a:lnTo>
                  <a:pt x="21080" y="46791"/>
                </a:lnTo>
                <a:lnTo>
                  <a:pt x="21037" y="46570"/>
                </a:lnTo>
                <a:lnTo>
                  <a:pt x="21046" y="46462"/>
                </a:lnTo>
                <a:lnTo>
                  <a:pt x="21085" y="46427"/>
                </a:lnTo>
                <a:lnTo>
                  <a:pt x="21121" y="46258"/>
                </a:lnTo>
                <a:lnTo>
                  <a:pt x="21131" y="45828"/>
                </a:lnTo>
                <a:lnTo>
                  <a:pt x="21317" y="45552"/>
                </a:lnTo>
                <a:lnTo>
                  <a:pt x="21660" y="44802"/>
                </a:lnTo>
                <a:lnTo>
                  <a:pt x="21887" y="44435"/>
                </a:lnTo>
                <a:lnTo>
                  <a:pt x="22137" y="44128"/>
                </a:lnTo>
                <a:lnTo>
                  <a:pt x="22207" y="43942"/>
                </a:lnTo>
                <a:lnTo>
                  <a:pt x="22367" y="43890"/>
                </a:lnTo>
                <a:lnTo>
                  <a:pt x="22847" y="44032"/>
                </a:lnTo>
                <a:lnTo>
                  <a:pt x="22957" y="43952"/>
                </a:lnTo>
                <a:lnTo>
                  <a:pt x="23150" y="43656"/>
                </a:lnTo>
                <a:lnTo>
                  <a:pt x="23148" y="43382"/>
                </a:lnTo>
                <a:lnTo>
                  <a:pt x="22933" y="42688"/>
                </a:lnTo>
                <a:lnTo>
                  <a:pt x="22669" y="42318"/>
                </a:lnTo>
                <a:lnTo>
                  <a:pt x="22495" y="42004"/>
                </a:lnTo>
                <a:lnTo>
                  <a:pt x="22584" y="41778"/>
                </a:lnTo>
                <a:lnTo>
                  <a:pt x="22966" y="41259"/>
                </a:lnTo>
                <a:lnTo>
                  <a:pt x="23069" y="41068"/>
                </a:lnTo>
                <a:lnTo>
                  <a:pt x="23361" y="40108"/>
                </a:lnTo>
                <a:lnTo>
                  <a:pt x="23424" y="39770"/>
                </a:lnTo>
                <a:lnTo>
                  <a:pt x="23424" y="39770"/>
                </a:lnTo>
                <a:lnTo>
                  <a:pt x="26223" y="39757"/>
                </a:lnTo>
                <a:lnTo>
                  <a:pt x="26547" y="39746"/>
                </a:lnTo>
                <a:lnTo>
                  <a:pt x="26581" y="39720"/>
                </a:lnTo>
                <a:lnTo>
                  <a:pt x="26581" y="39720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opti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27181" y="39546"/>
                </a:moveTo>
                <a:lnTo>
                  <a:pt x="27686" y="39048"/>
                </a:lnTo>
                <a:lnTo>
                  <a:pt x="27984" y="39311"/>
                </a:lnTo>
                <a:lnTo>
                  <a:pt x="28108" y="39343"/>
                </a:lnTo>
                <a:lnTo>
                  <a:pt x="28295" y="39356"/>
                </a:lnTo>
                <a:lnTo>
                  <a:pt x="28601" y="39330"/>
                </a:lnTo>
                <a:lnTo>
                  <a:pt x="28838" y="39384"/>
                </a:lnTo>
                <a:lnTo>
                  <a:pt x="28899" y="39372"/>
                </a:lnTo>
                <a:lnTo>
                  <a:pt x="28931" y="39382"/>
                </a:lnTo>
                <a:lnTo>
                  <a:pt x="28929" y="39416"/>
                </a:lnTo>
                <a:lnTo>
                  <a:pt x="29046" y="39343"/>
                </a:lnTo>
                <a:lnTo>
                  <a:pt x="29077" y="39379"/>
                </a:lnTo>
                <a:lnTo>
                  <a:pt x="29175" y="39394"/>
                </a:lnTo>
                <a:lnTo>
                  <a:pt x="29727" y="39430"/>
                </a:lnTo>
                <a:lnTo>
                  <a:pt x="29827" y="39432"/>
                </a:lnTo>
                <a:lnTo>
                  <a:pt x="29950" y="39382"/>
                </a:lnTo>
                <a:lnTo>
                  <a:pt x="30123" y="39409"/>
                </a:lnTo>
                <a:lnTo>
                  <a:pt x="30748" y="39122"/>
                </a:lnTo>
                <a:lnTo>
                  <a:pt x="31145" y="39136"/>
                </a:lnTo>
                <a:lnTo>
                  <a:pt x="31236" y="39035"/>
                </a:lnTo>
                <a:lnTo>
                  <a:pt x="31348" y="38809"/>
                </a:lnTo>
                <a:lnTo>
                  <a:pt x="31462" y="38793"/>
                </a:lnTo>
                <a:lnTo>
                  <a:pt x="31492" y="38755"/>
                </a:lnTo>
                <a:lnTo>
                  <a:pt x="31620" y="38725"/>
                </a:lnTo>
                <a:lnTo>
                  <a:pt x="31644" y="38614"/>
                </a:lnTo>
                <a:lnTo>
                  <a:pt x="31875" y="38571"/>
                </a:lnTo>
                <a:lnTo>
                  <a:pt x="31996" y="38488"/>
                </a:lnTo>
                <a:lnTo>
                  <a:pt x="32318" y="38447"/>
                </a:lnTo>
                <a:lnTo>
                  <a:pt x="32357" y="38452"/>
                </a:lnTo>
                <a:lnTo>
                  <a:pt x="32316" y="38500"/>
                </a:lnTo>
                <a:lnTo>
                  <a:pt x="32451" y="38755"/>
                </a:lnTo>
                <a:lnTo>
                  <a:pt x="32590" y="38882"/>
                </a:lnTo>
                <a:lnTo>
                  <a:pt x="32743" y="39008"/>
                </a:lnTo>
                <a:lnTo>
                  <a:pt x="32880" y="39000"/>
                </a:lnTo>
                <a:lnTo>
                  <a:pt x="33012" y="39062"/>
                </a:lnTo>
                <a:lnTo>
                  <a:pt x="33005" y="39191"/>
                </a:lnTo>
                <a:lnTo>
                  <a:pt x="33123" y="39403"/>
                </a:lnTo>
                <a:lnTo>
                  <a:pt x="33124" y="39457"/>
                </a:lnTo>
                <a:lnTo>
                  <a:pt x="33036" y="39684"/>
                </a:lnTo>
                <a:lnTo>
                  <a:pt x="32994" y="39704"/>
                </a:lnTo>
                <a:lnTo>
                  <a:pt x="33090" y="39760"/>
                </a:lnTo>
                <a:lnTo>
                  <a:pt x="33231" y="39736"/>
                </a:lnTo>
                <a:lnTo>
                  <a:pt x="33328" y="39800"/>
                </a:lnTo>
                <a:lnTo>
                  <a:pt x="33505" y="39802"/>
                </a:lnTo>
                <a:lnTo>
                  <a:pt x="33535" y="39776"/>
                </a:lnTo>
                <a:lnTo>
                  <a:pt x="33619" y="39773"/>
                </a:lnTo>
                <a:lnTo>
                  <a:pt x="33819" y="39782"/>
                </a:lnTo>
                <a:lnTo>
                  <a:pt x="33893" y="39825"/>
                </a:lnTo>
                <a:lnTo>
                  <a:pt x="34119" y="39610"/>
                </a:lnTo>
                <a:lnTo>
                  <a:pt x="34205" y="39485"/>
                </a:lnTo>
                <a:lnTo>
                  <a:pt x="34273" y="39255"/>
                </a:lnTo>
                <a:lnTo>
                  <a:pt x="34303" y="39205"/>
                </a:lnTo>
                <a:lnTo>
                  <a:pt x="34359" y="39210"/>
                </a:lnTo>
                <a:lnTo>
                  <a:pt x="34405" y="39178"/>
                </a:lnTo>
                <a:lnTo>
                  <a:pt x="34475" y="39055"/>
                </a:lnTo>
                <a:lnTo>
                  <a:pt x="34451" y="39009"/>
                </a:lnTo>
                <a:lnTo>
                  <a:pt x="34561" y="38822"/>
                </a:lnTo>
                <a:lnTo>
                  <a:pt x="35030" y="38935"/>
                </a:lnTo>
                <a:lnTo>
                  <a:pt x="35134" y="38918"/>
                </a:lnTo>
                <a:lnTo>
                  <a:pt x="35324" y="38841"/>
                </a:lnTo>
                <a:lnTo>
                  <a:pt x="35272" y="38677"/>
                </a:lnTo>
                <a:lnTo>
                  <a:pt x="35307" y="38641"/>
                </a:lnTo>
                <a:lnTo>
                  <a:pt x="35222" y="38600"/>
                </a:lnTo>
                <a:lnTo>
                  <a:pt x="35196" y="38556"/>
                </a:lnTo>
                <a:lnTo>
                  <a:pt x="35244" y="38500"/>
                </a:lnTo>
                <a:lnTo>
                  <a:pt x="35261" y="38418"/>
                </a:lnTo>
                <a:lnTo>
                  <a:pt x="35411" y="38306"/>
                </a:lnTo>
                <a:lnTo>
                  <a:pt x="35508" y="38284"/>
                </a:lnTo>
                <a:lnTo>
                  <a:pt x="35597" y="38317"/>
                </a:lnTo>
                <a:lnTo>
                  <a:pt x="35679" y="38281"/>
                </a:lnTo>
                <a:lnTo>
                  <a:pt x="36066" y="38271"/>
                </a:lnTo>
                <a:lnTo>
                  <a:pt x="36404" y="38167"/>
                </a:lnTo>
                <a:lnTo>
                  <a:pt x="36510" y="38160"/>
                </a:lnTo>
                <a:lnTo>
                  <a:pt x="36552" y="38179"/>
                </a:lnTo>
                <a:lnTo>
                  <a:pt x="36575" y="38621"/>
                </a:lnTo>
                <a:lnTo>
                  <a:pt x="37170" y="38628"/>
                </a:lnTo>
                <a:lnTo>
                  <a:pt x="37300" y="38768"/>
                </a:lnTo>
                <a:lnTo>
                  <a:pt x="37396" y="38928"/>
                </a:lnTo>
                <a:lnTo>
                  <a:pt x="37429" y="39177"/>
                </a:lnTo>
                <a:lnTo>
                  <a:pt x="37830" y="39824"/>
                </a:lnTo>
                <a:lnTo>
                  <a:pt x="38042" y="40257"/>
                </a:lnTo>
                <a:lnTo>
                  <a:pt x="38318" y="40472"/>
                </a:lnTo>
                <a:lnTo>
                  <a:pt x="38647" y="40551"/>
                </a:lnTo>
                <a:lnTo>
                  <a:pt x="39135" y="40408"/>
                </a:lnTo>
                <a:lnTo>
                  <a:pt x="39835" y="40126"/>
                </a:lnTo>
                <a:lnTo>
                  <a:pt x="40268" y="40057"/>
                </a:lnTo>
                <a:lnTo>
                  <a:pt x="40684" y="40015"/>
                </a:lnTo>
                <a:lnTo>
                  <a:pt x="41369" y="40049"/>
                </a:lnTo>
                <a:lnTo>
                  <a:pt x="41386" y="40027"/>
                </a:lnTo>
                <a:lnTo>
                  <a:pt x="41663" y="40033"/>
                </a:lnTo>
                <a:lnTo>
                  <a:pt x="42370" y="40237"/>
                </a:lnTo>
                <a:lnTo>
                  <a:pt x="42794" y="40447"/>
                </a:lnTo>
                <a:lnTo>
                  <a:pt x="43161" y="40709"/>
                </a:lnTo>
                <a:lnTo>
                  <a:pt x="43412" y="40966"/>
                </a:lnTo>
                <a:lnTo>
                  <a:pt x="43569" y="41071"/>
                </a:lnTo>
                <a:lnTo>
                  <a:pt x="45345" y="41517"/>
                </a:lnTo>
                <a:lnTo>
                  <a:pt x="45345" y="41517"/>
                </a:lnTo>
                <a:lnTo>
                  <a:pt x="45039" y="41731"/>
                </a:lnTo>
                <a:lnTo>
                  <a:pt x="44534" y="42251"/>
                </a:lnTo>
                <a:lnTo>
                  <a:pt x="44219" y="42457"/>
                </a:lnTo>
                <a:lnTo>
                  <a:pt x="43050" y="42612"/>
                </a:lnTo>
                <a:lnTo>
                  <a:pt x="42709" y="42691"/>
                </a:lnTo>
                <a:lnTo>
                  <a:pt x="40434" y="43457"/>
                </a:lnTo>
                <a:lnTo>
                  <a:pt x="40342" y="43569"/>
                </a:lnTo>
                <a:lnTo>
                  <a:pt x="40056" y="44319"/>
                </a:lnTo>
                <a:lnTo>
                  <a:pt x="39821" y="44824"/>
                </a:lnTo>
                <a:lnTo>
                  <a:pt x="39706" y="44880"/>
                </a:lnTo>
                <a:lnTo>
                  <a:pt x="39427" y="44934"/>
                </a:lnTo>
                <a:lnTo>
                  <a:pt x="38402" y="45268"/>
                </a:lnTo>
                <a:lnTo>
                  <a:pt x="37041" y="45840"/>
                </a:lnTo>
                <a:lnTo>
                  <a:pt x="36745" y="46531"/>
                </a:lnTo>
                <a:lnTo>
                  <a:pt x="36757" y="46945"/>
                </a:lnTo>
                <a:lnTo>
                  <a:pt x="36820" y="47218"/>
                </a:lnTo>
                <a:lnTo>
                  <a:pt x="36738" y="47300"/>
                </a:lnTo>
                <a:lnTo>
                  <a:pt x="36643" y="47336"/>
                </a:lnTo>
                <a:lnTo>
                  <a:pt x="36435" y="47171"/>
                </a:lnTo>
                <a:lnTo>
                  <a:pt x="36371" y="47212"/>
                </a:lnTo>
                <a:lnTo>
                  <a:pt x="36306" y="47329"/>
                </a:lnTo>
                <a:lnTo>
                  <a:pt x="36258" y="47347"/>
                </a:lnTo>
                <a:lnTo>
                  <a:pt x="36189" y="47189"/>
                </a:lnTo>
                <a:lnTo>
                  <a:pt x="36037" y="47059"/>
                </a:lnTo>
                <a:lnTo>
                  <a:pt x="35729" y="47100"/>
                </a:lnTo>
                <a:lnTo>
                  <a:pt x="35517" y="46990"/>
                </a:lnTo>
                <a:lnTo>
                  <a:pt x="35358" y="46977"/>
                </a:lnTo>
                <a:lnTo>
                  <a:pt x="35342" y="47037"/>
                </a:lnTo>
                <a:lnTo>
                  <a:pt x="35450" y="47162"/>
                </a:lnTo>
                <a:lnTo>
                  <a:pt x="35455" y="47248"/>
                </a:lnTo>
                <a:lnTo>
                  <a:pt x="35433" y="47542"/>
                </a:lnTo>
                <a:lnTo>
                  <a:pt x="35349" y="47709"/>
                </a:lnTo>
                <a:lnTo>
                  <a:pt x="35424" y="48154"/>
                </a:lnTo>
                <a:lnTo>
                  <a:pt x="35437" y="48415"/>
                </a:lnTo>
                <a:lnTo>
                  <a:pt x="35497" y="48496"/>
                </a:lnTo>
                <a:lnTo>
                  <a:pt x="35523" y="48629"/>
                </a:lnTo>
                <a:lnTo>
                  <a:pt x="35499" y="48693"/>
                </a:lnTo>
                <a:lnTo>
                  <a:pt x="35451" y="48717"/>
                </a:lnTo>
                <a:lnTo>
                  <a:pt x="34869" y="48766"/>
                </a:lnTo>
                <a:lnTo>
                  <a:pt x="34759" y="48799"/>
                </a:lnTo>
                <a:lnTo>
                  <a:pt x="34749" y="48857"/>
                </a:lnTo>
                <a:lnTo>
                  <a:pt x="34806" y="49081"/>
                </a:lnTo>
                <a:lnTo>
                  <a:pt x="34753" y="49204"/>
                </a:lnTo>
                <a:lnTo>
                  <a:pt x="34628" y="49223"/>
                </a:lnTo>
                <a:lnTo>
                  <a:pt x="34362" y="49167"/>
                </a:lnTo>
                <a:lnTo>
                  <a:pt x="34096" y="49045"/>
                </a:lnTo>
                <a:lnTo>
                  <a:pt x="33814" y="48803"/>
                </a:lnTo>
                <a:lnTo>
                  <a:pt x="33612" y="48720"/>
                </a:lnTo>
                <a:lnTo>
                  <a:pt x="33446" y="48517"/>
                </a:lnTo>
                <a:lnTo>
                  <a:pt x="33316" y="48416"/>
                </a:lnTo>
                <a:lnTo>
                  <a:pt x="33101" y="48401"/>
                </a:lnTo>
                <a:lnTo>
                  <a:pt x="32864" y="48334"/>
                </a:lnTo>
                <a:lnTo>
                  <a:pt x="32729" y="48343"/>
                </a:lnTo>
                <a:lnTo>
                  <a:pt x="32646" y="48302"/>
                </a:lnTo>
                <a:lnTo>
                  <a:pt x="32622" y="48274"/>
                </a:lnTo>
                <a:lnTo>
                  <a:pt x="32636" y="48194"/>
                </a:lnTo>
                <a:lnTo>
                  <a:pt x="32851" y="48102"/>
                </a:lnTo>
                <a:lnTo>
                  <a:pt x="32833" y="48052"/>
                </a:lnTo>
                <a:lnTo>
                  <a:pt x="32730" y="48011"/>
                </a:lnTo>
                <a:lnTo>
                  <a:pt x="32689" y="47865"/>
                </a:lnTo>
                <a:lnTo>
                  <a:pt x="32662" y="47848"/>
                </a:lnTo>
                <a:lnTo>
                  <a:pt x="32662" y="47848"/>
                </a:lnTo>
                <a:lnTo>
                  <a:pt x="32648" y="47561"/>
                </a:lnTo>
                <a:lnTo>
                  <a:pt x="32683" y="47451"/>
                </a:lnTo>
                <a:lnTo>
                  <a:pt x="32469" y="47016"/>
                </a:lnTo>
                <a:lnTo>
                  <a:pt x="32364" y="46481"/>
                </a:lnTo>
                <a:lnTo>
                  <a:pt x="32190" y="46271"/>
                </a:lnTo>
                <a:lnTo>
                  <a:pt x="32154" y="46135"/>
                </a:lnTo>
                <a:lnTo>
                  <a:pt x="32076" y="46084"/>
                </a:lnTo>
                <a:lnTo>
                  <a:pt x="31297" y="46351"/>
                </a:lnTo>
                <a:lnTo>
                  <a:pt x="31188" y="46587"/>
                </a:lnTo>
                <a:lnTo>
                  <a:pt x="31078" y="46688"/>
                </a:lnTo>
                <a:lnTo>
                  <a:pt x="31085" y="46748"/>
                </a:lnTo>
                <a:lnTo>
                  <a:pt x="30971" y="46941"/>
                </a:lnTo>
                <a:lnTo>
                  <a:pt x="30894" y="47019"/>
                </a:lnTo>
                <a:lnTo>
                  <a:pt x="30757" y="47021"/>
                </a:lnTo>
                <a:lnTo>
                  <a:pt x="30692" y="47060"/>
                </a:lnTo>
                <a:lnTo>
                  <a:pt x="30731" y="47122"/>
                </a:lnTo>
                <a:lnTo>
                  <a:pt x="30699" y="47162"/>
                </a:lnTo>
                <a:lnTo>
                  <a:pt x="30351" y="47399"/>
                </a:lnTo>
                <a:lnTo>
                  <a:pt x="30238" y="47398"/>
                </a:lnTo>
                <a:lnTo>
                  <a:pt x="30144" y="47347"/>
                </a:lnTo>
                <a:lnTo>
                  <a:pt x="29925" y="47364"/>
                </a:lnTo>
                <a:lnTo>
                  <a:pt x="29765" y="47305"/>
                </a:lnTo>
                <a:lnTo>
                  <a:pt x="29634" y="47343"/>
                </a:lnTo>
                <a:lnTo>
                  <a:pt x="29077" y="47294"/>
                </a:lnTo>
                <a:lnTo>
                  <a:pt x="29005" y="46913"/>
                </a:lnTo>
                <a:lnTo>
                  <a:pt x="29092" y="46723"/>
                </a:lnTo>
                <a:lnTo>
                  <a:pt x="29039" y="46530"/>
                </a:lnTo>
                <a:lnTo>
                  <a:pt x="29045" y="46422"/>
                </a:lnTo>
                <a:lnTo>
                  <a:pt x="29004" y="46340"/>
                </a:lnTo>
                <a:lnTo>
                  <a:pt x="29129" y="46123"/>
                </a:lnTo>
                <a:lnTo>
                  <a:pt x="29150" y="45967"/>
                </a:lnTo>
                <a:lnTo>
                  <a:pt x="28970" y="45437"/>
                </a:lnTo>
                <a:lnTo>
                  <a:pt x="28763" y="45457"/>
                </a:lnTo>
                <a:lnTo>
                  <a:pt x="28685" y="45548"/>
                </a:lnTo>
                <a:lnTo>
                  <a:pt x="28622" y="45689"/>
                </a:lnTo>
                <a:lnTo>
                  <a:pt x="28646" y="45992"/>
                </a:lnTo>
                <a:lnTo>
                  <a:pt x="28362" y="46048"/>
                </a:lnTo>
                <a:lnTo>
                  <a:pt x="28084" y="45999"/>
                </a:lnTo>
                <a:lnTo>
                  <a:pt x="27988" y="45587"/>
                </a:lnTo>
                <a:lnTo>
                  <a:pt x="28111" y="45340"/>
                </a:lnTo>
                <a:lnTo>
                  <a:pt x="27837" y="45146"/>
                </a:lnTo>
                <a:lnTo>
                  <a:pt x="27722" y="44932"/>
                </a:lnTo>
                <a:lnTo>
                  <a:pt x="27746" y="44784"/>
                </a:lnTo>
                <a:lnTo>
                  <a:pt x="27499" y="44647"/>
                </a:lnTo>
                <a:lnTo>
                  <a:pt x="27135" y="44381"/>
                </a:lnTo>
                <a:lnTo>
                  <a:pt x="25974" y="43677"/>
                </a:lnTo>
                <a:lnTo>
                  <a:pt x="25984" y="43562"/>
                </a:lnTo>
                <a:lnTo>
                  <a:pt x="26142" y="43443"/>
                </a:lnTo>
                <a:lnTo>
                  <a:pt x="26173" y="43145"/>
                </a:lnTo>
                <a:lnTo>
                  <a:pt x="26250" y="43034"/>
                </a:lnTo>
                <a:lnTo>
                  <a:pt x="26200" y="42722"/>
                </a:lnTo>
                <a:lnTo>
                  <a:pt x="26329" y="42457"/>
                </a:lnTo>
                <a:lnTo>
                  <a:pt x="26437" y="42062"/>
                </a:lnTo>
                <a:lnTo>
                  <a:pt x="26626" y="42042"/>
                </a:lnTo>
                <a:lnTo>
                  <a:pt x="27165" y="41888"/>
                </a:lnTo>
                <a:lnTo>
                  <a:pt x="27408" y="41895"/>
                </a:lnTo>
                <a:lnTo>
                  <a:pt x="27539" y="41872"/>
                </a:lnTo>
                <a:lnTo>
                  <a:pt x="27774" y="41679"/>
                </a:lnTo>
                <a:lnTo>
                  <a:pt x="28196" y="40997"/>
                </a:lnTo>
                <a:lnTo>
                  <a:pt x="27845" y="39860"/>
                </a:lnTo>
                <a:lnTo>
                  <a:pt x="27667" y="39783"/>
                </a:lnTo>
                <a:lnTo>
                  <a:pt x="27238" y="39766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Tombouctou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28577" y="25"/>
                </a:moveTo>
                <a:lnTo>
                  <a:pt x="29238" y="31"/>
                </a:lnTo>
                <a:lnTo>
                  <a:pt x="29508" y="212"/>
                </a:lnTo>
                <a:lnTo>
                  <a:pt x="41648" y="8573"/>
                </a:lnTo>
                <a:lnTo>
                  <a:pt x="48235" y="13215"/>
                </a:lnTo>
                <a:lnTo>
                  <a:pt x="48261" y="13376"/>
                </a:lnTo>
                <a:lnTo>
                  <a:pt x="48261" y="13376"/>
                </a:lnTo>
                <a:lnTo>
                  <a:pt x="47445" y="16021"/>
                </a:lnTo>
                <a:lnTo>
                  <a:pt x="47352" y="16154"/>
                </a:lnTo>
                <a:lnTo>
                  <a:pt x="47067" y="16359"/>
                </a:lnTo>
                <a:lnTo>
                  <a:pt x="46405" y="16912"/>
                </a:lnTo>
                <a:lnTo>
                  <a:pt x="46042" y="17254"/>
                </a:lnTo>
                <a:lnTo>
                  <a:pt x="45975" y="17271"/>
                </a:lnTo>
                <a:lnTo>
                  <a:pt x="45773" y="17486"/>
                </a:lnTo>
                <a:lnTo>
                  <a:pt x="45722" y="17486"/>
                </a:lnTo>
                <a:lnTo>
                  <a:pt x="45287" y="17895"/>
                </a:lnTo>
                <a:lnTo>
                  <a:pt x="45250" y="17895"/>
                </a:lnTo>
                <a:lnTo>
                  <a:pt x="44950" y="18138"/>
                </a:lnTo>
                <a:lnTo>
                  <a:pt x="44748" y="18342"/>
                </a:lnTo>
                <a:lnTo>
                  <a:pt x="44666" y="18358"/>
                </a:lnTo>
                <a:lnTo>
                  <a:pt x="44417" y="18634"/>
                </a:lnTo>
                <a:lnTo>
                  <a:pt x="44334" y="18651"/>
                </a:lnTo>
                <a:lnTo>
                  <a:pt x="43770" y="19229"/>
                </a:lnTo>
                <a:lnTo>
                  <a:pt x="43682" y="19224"/>
                </a:lnTo>
                <a:lnTo>
                  <a:pt x="43263" y="19631"/>
                </a:lnTo>
                <a:lnTo>
                  <a:pt x="43097" y="19675"/>
                </a:lnTo>
                <a:lnTo>
                  <a:pt x="43056" y="19741"/>
                </a:lnTo>
                <a:lnTo>
                  <a:pt x="42678" y="19907"/>
                </a:lnTo>
                <a:lnTo>
                  <a:pt x="42615" y="19984"/>
                </a:lnTo>
                <a:lnTo>
                  <a:pt x="42237" y="20138"/>
                </a:lnTo>
                <a:lnTo>
                  <a:pt x="40239" y="21239"/>
                </a:lnTo>
                <a:lnTo>
                  <a:pt x="44593" y="24769"/>
                </a:lnTo>
                <a:lnTo>
                  <a:pt x="44843" y="25228"/>
                </a:lnTo>
                <a:lnTo>
                  <a:pt x="44843" y="25228"/>
                </a:lnTo>
                <a:lnTo>
                  <a:pt x="44864" y="25589"/>
                </a:lnTo>
                <a:lnTo>
                  <a:pt x="44799" y="25807"/>
                </a:lnTo>
                <a:lnTo>
                  <a:pt x="44796" y="26788"/>
                </a:lnTo>
                <a:lnTo>
                  <a:pt x="44748" y="26886"/>
                </a:lnTo>
                <a:lnTo>
                  <a:pt x="44752" y="27815"/>
                </a:lnTo>
                <a:lnTo>
                  <a:pt x="44700" y="27884"/>
                </a:lnTo>
                <a:lnTo>
                  <a:pt x="44694" y="28913"/>
                </a:lnTo>
                <a:lnTo>
                  <a:pt x="44649" y="29010"/>
                </a:lnTo>
                <a:lnTo>
                  <a:pt x="44639" y="29486"/>
                </a:lnTo>
                <a:lnTo>
                  <a:pt x="44517" y="29532"/>
                </a:lnTo>
                <a:lnTo>
                  <a:pt x="43845" y="29974"/>
                </a:lnTo>
                <a:lnTo>
                  <a:pt x="42030" y="31207"/>
                </a:lnTo>
                <a:lnTo>
                  <a:pt x="41682" y="31418"/>
                </a:lnTo>
                <a:lnTo>
                  <a:pt x="41571" y="31527"/>
                </a:lnTo>
                <a:lnTo>
                  <a:pt x="41950" y="33081"/>
                </a:lnTo>
                <a:lnTo>
                  <a:pt x="42160" y="33771"/>
                </a:lnTo>
                <a:lnTo>
                  <a:pt x="45598" y="34046"/>
                </a:lnTo>
                <a:lnTo>
                  <a:pt x="45584" y="34714"/>
                </a:lnTo>
                <a:lnTo>
                  <a:pt x="45538" y="34985"/>
                </a:lnTo>
                <a:lnTo>
                  <a:pt x="45560" y="35051"/>
                </a:lnTo>
                <a:lnTo>
                  <a:pt x="45516" y="35234"/>
                </a:lnTo>
                <a:lnTo>
                  <a:pt x="45514" y="35520"/>
                </a:lnTo>
                <a:lnTo>
                  <a:pt x="45549" y="35997"/>
                </a:lnTo>
                <a:lnTo>
                  <a:pt x="45531" y="36091"/>
                </a:lnTo>
                <a:lnTo>
                  <a:pt x="45561" y="36484"/>
                </a:lnTo>
                <a:lnTo>
                  <a:pt x="45541" y="36544"/>
                </a:lnTo>
                <a:lnTo>
                  <a:pt x="45564" y="36562"/>
                </a:lnTo>
                <a:lnTo>
                  <a:pt x="45541" y="36630"/>
                </a:lnTo>
                <a:lnTo>
                  <a:pt x="45564" y="36657"/>
                </a:lnTo>
                <a:lnTo>
                  <a:pt x="45586" y="37583"/>
                </a:lnTo>
                <a:lnTo>
                  <a:pt x="45760" y="38552"/>
                </a:lnTo>
                <a:lnTo>
                  <a:pt x="46129" y="40090"/>
                </a:lnTo>
                <a:lnTo>
                  <a:pt x="46509" y="41434"/>
                </a:lnTo>
                <a:lnTo>
                  <a:pt x="46478" y="41453"/>
                </a:lnTo>
                <a:lnTo>
                  <a:pt x="46478" y="41453"/>
                </a:lnTo>
                <a:lnTo>
                  <a:pt x="45521" y="41454"/>
                </a:lnTo>
                <a:lnTo>
                  <a:pt x="45451" y="41458"/>
                </a:lnTo>
                <a:lnTo>
                  <a:pt x="45345" y="41517"/>
                </a:lnTo>
                <a:lnTo>
                  <a:pt x="45345" y="41517"/>
                </a:lnTo>
                <a:lnTo>
                  <a:pt x="43569" y="41071"/>
                </a:lnTo>
                <a:lnTo>
                  <a:pt x="43412" y="40966"/>
                </a:lnTo>
                <a:lnTo>
                  <a:pt x="43161" y="40709"/>
                </a:lnTo>
                <a:lnTo>
                  <a:pt x="42794" y="40447"/>
                </a:lnTo>
                <a:lnTo>
                  <a:pt x="42370" y="40237"/>
                </a:lnTo>
                <a:lnTo>
                  <a:pt x="41663" y="40033"/>
                </a:lnTo>
                <a:lnTo>
                  <a:pt x="41386" y="40027"/>
                </a:lnTo>
                <a:lnTo>
                  <a:pt x="41369" y="40049"/>
                </a:lnTo>
                <a:lnTo>
                  <a:pt x="40684" y="40015"/>
                </a:lnTo>
                <a:lnTo>
                  <a:pt x="40268" y="40057"/>
                </a:lnTo>
                <a:lnTo>
                  <a:pt x="39835" y="40126"/>
                </a:lnTo>
                <a:lnTo>
                  <a:pt x="39135" y="40408"/>
                </a:lnTo>
                <a:lnTo>
                  <a:pt x="38647" y="40551"/>
                </a:lnTo>
                <a:lnTo>
                  <a:pt x="38318" y="40472"/>
                </a:lnTo>
                <a:lnTo>
                  <a:pt x="38042" y="40257"/>
                </a:lnTo>
                <a:lnTo>
                  <a:pt x="37830" y="39824"/>
                </a:lnTo>
                <a:lnTo>
                  <a:pt x="37429" y="39177"/>
                </a:lnTo>
                <a:lnTo>
                  <a:pt x="37396" y="38928"/>
                </a:lnTo>
                <a:lnTo>
                  <a:pt x="37300" y="38768"/>
                </a:lnTo>
                <a:lnTo>
                  <a:pt x="37170" y="38628"/>
                </a:lnTo>
                <a:lnTo>
                  <a:pt x="36575" y="38621"/>
                </a:lnTo>
                <a:lnTo>
                  <a:pt x="36552" y="38179"/>
                </a:lnTo>
                <a:lnTo>
                  <a:pt x="36510" y="38160"/>
                </a:lnTo>
                <a:lnTo>
                  <a:pt x="36404" y="38167"/>
                </a:lnTo>
                <a:lnTo>
                  <a:pt x="36066" y="38271"/>
                </a:lnTo>
                <a:lnTo>
                  <a:pt x="35679" y="38281"/>
                </a:lnTo>
                <a:lnTo>
                  <a:pt x="35597" y="38317"/>
                </a:lnTo>
                <a:lnTo>
                  <a:pt x="35508" y="38284"/>
                </a:lnTo>
                <a:lnTo>
                  <a:pt x="35411" y="38306"/>
                </a:lnTo>
                <a:lnTo>
                  <a:pt x="35261" y="38418"/>
                </a:lnTo>
                <a:lnTo>
                  <a:pt x="35244" y="38500"/>
                </a:lnTo>
                <a:lnTo>
                  <a:pt x="35196" y="38556"/>
                </a:lnTo>
                <a:lnTo>
                  <a:pt x="35222" y="38600"/>
                </a:lnTo>
                <a:lnTo>
                  <a:pt x="35307" y="38641"/>
                </a:lnTo>
                <a:lnTo>
                  <a:pt x="35272" y="38677"/>
                </a:lnTo>
                <a:lnTo>
                  <a:pt x="35324" y="38841"/>
                </a:lnTo>
                <a:lnTo>
                  <a:pt x="35134" y="38918"/>
                </a:lnTo>
                <a:lnTo>
                  <a:pt x="35030" y="38935"/>
                </a:lnTo>
                <a:lnTo>
                  <a:pt x="34561" y="38822"/>
                </a:lnTo>
                <a:lnTo>
                  <a:pt x="34451" y="39009"/>
                </a:lnTo>
                <a:lnTo>
                  <a:pt x="34475" y="39055"/>
                </a:lnTo>
                <a:lnTo>
                  <a:pt x="34405" y="39178"/>
                </a:lnTo>
                <a:lnTo>
                  <a:pt x="34359" y="39210"/>
                </a:lnTo>
                <a:lnTo>
                  <a:pt x="34303" y="39205"/>
                </a:lnTo>
                <a:lnTo>
                  <a:pt x="34273" y="39255"/>
                </a:lnTo>
                <a:lnTo>
                  <a:pt x="34205" y="39485"/>
                </a:lnTo>
                <a:lnTo>
                  <a:pt x="34119" y="39610"/>
                </a:lnTo>
                <a:lnTo>
                  <a:pt x="33893" y="39825"/>
                </a:lnTo>
                <a:lnTo>
                  <a:pt x="33819" y="39782"/>
                </a:lnTo>
                <a:lnTo>
                  <a:pt x="33619" y="39773"/>
                </a:lnTo>
                <a:lnTo>
                  <a:pt x="33535" y="39776"/>
                </a:lnTo>
                <a:lnTo>
                  <a:pt x="33505" y="39802"/>
                </a:lnTo>
                <a:lnTo>
                  <a:pt x="33328" y="39800"/>
                </a:lnTo>
                <a:lnTo>
                  <a:pt x="33231" y="39736"/>
                </a:lnTo>
                <a:lnTo>
                  <a:pt x="33090" y="39760"/>
                </a:lnTo>
                <a:lnTo>
                  <a:pt x="32994" y="39704"/>
                </a:lnTo>
                <a:lnTo>
                  <a:pt x="33036" y="39684"/>
                </a:lnTo>
                <a:lnTo>
                  <a:pt x="33124" y="39457"/>
                </a:lnTo>
                <a:lnTo>
                  <a:pt x="33123" y="39403"/>
                </a:lnTo>
                <a:lnTo>
                  <a:pt x="33005" y="39191"/>
                </a:lnTo>
                <a:lnTo>
                  <a:pt x="33012" y="39062"/>
                </a:lnTo>
                <a:lnTo>
                  <a:pt x="32880" y="39000"/>
                </a:lnTo>
                <a:lnTo>
                  <a:pt x="32743" y="39008"/>
                </a:lnTo>
                <a:lnTo>
                  <a:pt x="32590" y="38882"/>
                </a:lnTo>
                <a:lnTo>
                  <a:pt x="32451" y="38755"/>
                </a:lnTo>
                <a:lnTo>
                  <a:pt x="32316" y="38500"/>
                </a:lnTo>
                <a:lnTo>
                  <a:pt x="32357" y="38452"/>
                </a:lnTo>
                <a:lnTo>
                  <a:pt x="32318" y="38447"/>
                </a:lnTo>
                <a:lnTo>
                  <a:pt x="31996" y="38488"/>
                </a:lnTo>
                <a:lnTo>
                  <a:pt x="31875" y="38571"/>
                </a:lnTo>
                <a:lnTo>
                  <a:pt x="31644" y="38614"/>
                </a:lnTo>
                <a:lnTo>
                  <a:pt x="31620" y="38725"/>
                </a:lnTo>
                <a:lnTo>
                  <a:pt x="31492" y="38755"/>
                </a:lnTo>
                <a:lnTo>
                  <a:pt x="31462" y="38793"/>
                </a:lnTo>
                <a:lnTo>
                  <a:pt x="31348" y="38809"/>
                </a:lnTo>
                <a:lnTo>
                  <a:pt x="31236" y="39035"/>
                </a:lnTo>
                <a:lnTo>
                  <a:pt x="31145" y="39136"/>
                </a:lnTo>
                <a:lnTo>
                  <a:pt x="30748" y="39122"/>
                </a:lnTo>
                <a:lnTo>
                  <a:pt x="30123" y="39409"/>
                </a:lnTo>
                <a:lnTo>
                  <a:pt x="29950" y="39382"/>
                </a:lnTo>
                <a:lnTo>
                  <a:pt x="29827" y="39432"/>
                </a:lnTo>
                <a:lnTo>
                  <a:pt x="29727" y="39430"/>
                </a:lnTo>
                <a:lnTo>
                  <a:pt x="29175" y="39394"/>
                </a:lnTo>
                <a:lnTo>
                  <a:pt x="29077" y="39379"/>
                </a:lnTo>
                <a:lnTo>
                  <a:pt x="29046" y="39343"/>
                </a:lnTo>
                <a:lnTo>
                  <a:pt x="28929" y="39416"/>
                </a:lnTo>
                <a:lnTo>
                  <a:pt x="28931" y="39382"/>
                </a:lnTo>
                <a:lnTo>
                  <a:pt x="28899" y="39372"/>
                </a:lnTo>
                <a:lnTo>
                  <a:pt x="28838" y="39384"/>
                </a:lnTo>
                <a:lnTo>
                  <a:pt x="28601" y="39330"/>
                </a:lnTo>
                <a:lnTo>
                  <a:pt x="28295" y="39356"/>
                </a:lnTo>
                <a:lnTo>
                  <a:pt x="28108" y="39343"/>
                </a:lnTo>
                <a:lnTo>
                  <a:pt x="27984" y="39311"/>
                </a:lnTo>
                <a:lnTo>
                  <a:pt x="27686" y="39048"/>
                </a:lnTo>
                <a:lnTo>
                  <a:pt x="27181" y="39546"/>
                </a:lnTo>
                <a:lnTo>
                  <a:pt x="27181" y="39546"/>
                </a:lnTo>
                <a:lnTo>
                  <a:pt x="27181" y="39546"/>
                </a:lnTo>
                <a:lnTo>
                  <a:pt x="27181" y="39546"/>
                </a:lnTo>
                <a:lnTo>
                  <a:pt x="26581" y="39720"/>
                </a:lnTo>
                <a:lnTo>
                  <a:pt x="26581" y="39720"/>
                </a:lnTo>
                <a:lnTo>
                  <a:pt x="27287" y="36360"/>
                </a:lnTo>
                <a:lnTo>
                  <a:pt x="26200" y="35681"/>
                </a:lnTo>
                <a:lnTo>
                  <a:pt x="24880" y="23144"/>
                </a:lnTo>
                <a:lnTo>
                  <a:pt x="24642" y="21090"/>
                </a:lnTo>
                <a:lnTo>
                  <a:pt x="24617" y="20821"/>
                </a:lnTo>
                <a:lnTo>
                  <a:pt x="24636" y="20693"/>
                </a:lnTo>
                <a:lnTo>
                  <a:pt x="24171" y="16689"/>
                </a:lnTo>
                <a:lnTo>
                  <a:pt x="23300" y="8472"/>
                </a:lnTo>
                <a:lnTo>
                  <a:pt x="23242" y="8160"/>
                </a:lnTo>
                <a:lnTo>
                  <a:pt x="23248" y="7935"/>
                </a:lnTo>
                <a:lnTo>
                  <a:pt x="23152" y="7120"/>
                </a:lnTo>
                <a:lnTo>
                  <a:pt x="23123" y="7041"/>
                </a:lnTo>
                <a:lnTo>
                  <a:pt x="23048" y="6163"/>
                </a:lnTo>
                <a:lnTo>
                  <a:pt x="22853" y="4567"/>
                </a:lnTo>
                <a:lnTo>
                  <a:pt x="22842" y="4188"/>
                </a:lnTo>
                <a:lnTo>
                  <a:pt x="22410" y="16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Gao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44843" y="25228"/>
                </a:moveTo>
                <a:lnTo>
                  <a:pt x="48601" y="26170"/>
                </a:lnTo>
                <a:lnTo>
                  <a:pt x="50155" y="28884"/>
                </a:lnTo>
                <a:lnTo>
                  <a:pt x="50127" y="28978"/>
                </a:lnTo>
                <a:lnTo>
                  <a:pt x="50021" y="29108"/>
                </a:lnTo>
                <a:lnTo>
                  <a:pt x="49872" y="29186"/>
                </a:lnTo>
                <a:lnTo>
                  <a:pt x="49868" y="29320"/>
                </a:lnTo>
                <a:lnTo>
                  <a:pt x="49902" y="29410"/>
                </a:lnTo>
                <a:lnTo>
                  <a:pt x="50072" y="29627"/>
                </a:lnTo>
                <a:lnTo>
                  <a:pt x="50152" y="29697"/>
                </a:lnTo>
                <a:lnTo>
                  <a:pt x="50638" y="29701"/>
                </a:lnTo>
                <a:lnTo>
                  <a:pt x="50749" y="29768"/>
                </a:lnTo>
                <a:lnTo>
                  <a:pt x="50788" y="29748"/>
                </a:lnTo>
                <a:lnTo>
                  <a:pt x="50872" y="29799"/>
                </a:lnTo>
                <a:lnTo>
                  <a:pt x="50896" y="29783"/>
                </a:lnTo>
                <a:lnTo>
                  <a:pt x="51551" y="29997"/>
                </a:lnTo>
                <a:lnTo>
                  <a:pt x="51753" y="30032"/>
                </a:lnTo>
                <a:lnTo>
                  <a:pt x="51820" y="30079"/>
                </a:lnTo>
                <a:lnTo>
                  <a:pt x="51869" y="30065"/>
                </a:lnTo>
                <a:lnTo>
                  <a:pt x="51945" y="30112"/>
                </a:lnTo>
                <a:lnTo>
                  <a:pt x="51982" y="30094"/>
                </a:lnTo>
                <a:lnTo>
                  <a:pt x="52025" y="30143"/>
                </a:lnTo>
                <a:lnTo>
                  <a:pt x="52118" y="30129"/>
                </a:lnTo>
                <a:lnTo>
                  <a:pt x="52554" y="30483"/>
                </a:lnTo>
                <a:lnTo>
                  <a:pt x="52968" y="30718"/>
                </a:lnTo>
                <a:lnTo>
                  <a:pt x="55350" y="30132"/>
                </a:lnTo>
                <a:lnTo>
                  <a:pt x="55224" y="30429"/>
                </a:lnTo>
                <a:lnTo>
                  <a:pt x="55858" y="30445"/>
                </a:lnTo>
                <a:lnTo>
                  <a:pt x="56097" y="29262"/>
                </a:lnTo>
                <a:lnTo>
                  <a:pt x="57163" y="29253"/>
                </a:lnTo>
                <a:lnTo>
                  <a:pt x="57927" y="29638"/>
                </a:lnTo>
                <a:lnTo>
                  <a:pt x="58017" y="29613"/>
                </a:lnTo>
                <a:lnTo>
                  <a:pt x="58949" y="29554"/>
                </a:lnTo>
                <a:lnTo>
                  <a:pt x="59128" y="29514"/>
                </a:lnTo>
                <a:lnTo>
                  <a:pt x="59405" y="29521"/>
                </a:lnTo>
                <a:lnTo>
                  <a:pt x="59426" y="29499"/>
                </a:lnTo>
                <a:lnTo>
                  <a:pt x="59669" y="29499"/>
                </a:lnTo>
                <a:lnTo>
                  <a:pt x="60979" y="29382"/>
                </a:lnTo>
                <a:lnTo>
                  <a:pt x="65001" y="29476"/>
                </a:lnTo>
                <a:lnTo>
                  <a:pt x="65001" y="29476"/>
                </a:lnTo>
                <a:lnTo>
                  <a:pt x="65004" y="33684"/>
                </a:lnTo>
                <a:lnTo>
                  <a:pt x="64356" y="33992"/>
                </a:lnTo>
                <a:lnTo>
                  <a:pt x="64355" y="36412"/>
                </a:lnTo>
                <a:lnTo>
                  <a:pt x="64005" y="37472"/>
                </a:lnTo>
                <a:lnTo>
                  <a:pt x="64071" y="37776"/>
                </a:lnTo>
                <a:lnTo>
                  <a:pt x="63846" y="37957"/>
                </a:lnTo>
                <a:lnTo>
                  <a:pt x="63776" y="38088"/>
                </a:lnTo>
                <a:lnTo>
                  <a:pt x="63705" y="38351"/>
                </a:lnTo>
                <a:lnTo>
                  <a:pt x="63682" y="38639"/>
                </a:lnTo>
                <a:lnTo>
                  <a:pt x="63616" y="38871"/>
                </a:lnTo>
                <a:lnTo>
                  <a:pt x="63550" y="38974"/>
                </a:lnTo>
                <a:lnTo>
                  <a:pt x="63353" y="39090"/>
                </a:lnTo>
                <a:lnTo>
                  <a:pt x="63028" y="39123"/>
                </a:lnTo>
                <a:lnTo>
                  <a:pt x="62895" y="39188"/>
                </a:lnTo>
                <a:lnTo>
                  <a:pt x="62507" y="39648"/>
                </a:lnTo>
                <a:lnTo>
                  <a:pt x="62214" y="39822"/>
                </a:lnTo>
                <a:lnTo>
                  <a:pt x="62231" y="40039"/>
                </a:lnTo>
                <a:lnTo>
                  <a:pt x="62184" y="40265"/>
                </a:lnTo>
                <a:lnTo>
                  <a:pt x="62191" y="40398"/>
                </a:lnTo>
                <a:lnTo>
                  <a:pt x="60498" y="40398"/>
                </a:lnTo>
                <a:lnTo>
                  <a:pt x="58648" y="40294"/>
                </a:lnTo>
                <a:lnTo>
                  <a:pt x="55825" y="40542"/>
                </a:lnTo>
                <a:lnTo>
                  <a:pt x="53505" y="40708"/>
                </a:lnTo>
                <a:lnTo>
                  <a:pt x="52122" y="41870"/>
                </a:lnTo>
                <a:lnTo>
                  <a:pt x="51121" y="41951"/>
                </a:lnTo>
                <a:lnTo>
                  <a:pt x="51058" y="42004"/>
                </a:lnTo>
                <a:lnTo>
                  <a:pt x="50606" y="41875"/>
                </a:lnTo>
                <a:lnTo>
                  <a:pt x="50406" y="41862"/>
                </a:lnTo>
                <a:lnTo>
                  <a:pt x="50305" y="41779"/>
                </a:lnTo>
                <a:lnTo>
                  <a:pt x="49870" y="41908"/>
                </a:lnTo>
                <a:lnTo>
                  <a:pt x="49345" y="41826"/>
                </a:lnTo>
                <a:lnTo>
                  <a:pt x="48659" y="41873"/>
                </a:lnTo>
                <a:lnTo>
                  <a:pt x="48250" y="41844"/>
                </a:lnTo>
                <a:lnTo>
                  <a:pt x="47624" y="41582"/>
                </a:lnTo>
                <a:lnTo>
                  <a:pt x="47286" y="41472"/>
                </a:lnTo>
                <a:lnTo>
                  <a:pt x="46754" y="41754"/>
                </a:lnTo>
                <a:lnTo>
                  <a:pt x="46695" y="41730"/>
                </a:lnTo>
                <a:lnTo>
                  <a:pt x="46478" y="41453"/>
                </a:lnTo>
                <a:lnTo>
                  <a:pt x="46478" y="41453"/>
                </a:lnTo>
                <a:lnTo>
                  <a:pt x="46509" y="41434"/>
                </a:lnTo>
                <a:lnTo>
                  <a:pt x="46129" y="40090"/>
                </a:lnTo>
                <a:lnTo>
                  <a:pt x="45760" y="38552"/>
                </a:lnTo>
                <a:lnTo>
                  <a:pt x="45586" y="37583"/>
                </a:lnTo>
                <a:lnTo>
                  <a:pt x="45564" y="36657"/>
                </a:lnTo>
                <a:lnTo>
                  <a:pt x="45541" y="36630"/>
                </a:lnTo>
                <a:lnTo>
                  <a:pt x="45564" y="36562"/>
                </a:lnTo>
                <a:lnTo>
                  <a:pt x="45541" y="36544"/>
                </a:lnTo>
                <a:lnTo>
                  <a:pt x="45561" y="36484"/>
                </a:lnTo>
                <a:lnTo>
                  <a:pt x="45531" y="36091"/>
                </a:lnTo>
                <a:lnTo>
                  <a:pt x="45549" y="35997"/>
                </a:lnTo>
                <a:lnTo>
                  <a:pt x="45514" y="35520"/>
                </a:lnTo>
                <a:lnTo>
                  <a:pt x="45516" y="35234"/>
                </a:lnTo>
                <a:lnTo>
                  <a:pt x="45560" y="35051"/>
                </a:lnTo>
                <a:lnTo>
                  <a:pt x="45538" y="34985"/>
                </a:lnTo>
                <a:lnTo>
                  <a:pt x="45584" y="34714"/>
                </a:lnTo>
                <a:lnTo>
                  <a:pt x="45598" y="34046"/>
                </a:lnTo>
                <a:lnTo>
                  <a:pt x="42160" y="33771"/>
                </a:lnTo>
                <a:lnTo>
                  <a:pt x="41950" y="33081"/>
                </a:lnTo>
                <a:lnTo>
                  <a:pt x="41571" y="31527"/>
                </a:lnTo>
                <a:lnTo>
                  <a:pt x="41682" y="31418"/>
                </a:lnTo>
                <a:lnTo>
                  <a:pt x="42030" y="31207"/>
                </a:lnTo>
                <a:lnTo>
                  <a:pt x="43845" y="29974"/>
                </a:lnTo>
                <a:lnTo>
                  <a:pt x="44517" y="29532"/>
                </a:lnTo>
                <a:lnTo>
                  <a:pt x="44639" y="29486"/>
                </a:lnTo>
                <a:lnTo>
                  <a:pt x="44649" y="29010"/>
                </a:lnTo>
                <a:lnTo>
                  <a:pt x="44694" y="28913"/>
                </a:lnTo>
                <a:lnTo>
                  <a:pt x="44700" y="27884"/>
                </a:lnTo>
                <a:lnTo>
                  <a:pt x="44752" y="27815"/>
                </a:lnTo>
                <a:lnTo>
                  <a:pt x="44748" y="26886"/>
                </a:lnTo>
                <a:lnTo>
                  <a:pt x="44796" y="26788"/>
                </a:lnTo>
                <a:lnTo>
                  <a:pt x="44799" y="25807"/>
                </a:lnTo>
                <a:lnTo>
                  <a:pt x="44864" y="25589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idal"/>
          <p:cNvSpPr/>
          <p:nvPr/>
        </p:nvSpPr>
        <p:spPr>
          <a:xfrm>
            <a:off x="3473632" y="1325880"/>
            <a:ext cx="5244429" cy="4937760"/>
          </a:xfrm>
          <a:custGeom>
            <a:avLst/>
            <a:gdLst/>
            <a:ahLst/>
            <a:cxnLst/>
            <a:rect l="0" t="0" r="65036" b="61233"/>
            <a:pathLst>
              <a:path w="65036" h="61233">
                <a:moveTo>
                  <a:pt x="52979" y="18187"/>
                </a:moveTo>
                <a:lnTo>
                  <a:pt x="53178" y="18197"/>
                </a:lnTo>
                <a:lnTo>
                  <a:pt x="53312" y="18125"/>
                </a:lnTo>
                <a:lnTo>
                  <a:pt x="53434" y="18126"/>
                </a:lnTo>
                <a:lnTo>
                  <a:pt x="53524" y="18180"/>
                </a:lnTo>
                <a:lnTo>
                  <a:pt x="53589" y="18361"/>
                </a:lnTo>
                <a:lnTo>
                  <a:pt x="53692" y="18454"/>
                </a:lnTo>
                <a:lnTo>
                  <a:pt x="54022" y="18517"/>
                </a:lnTo>
                <a:lnTo>
                  <a:pt x="54564" y="18728"/>
                </a:lnTo>
                <a:lnTo>
                  <a:pt x="54727" y="18818"/>
                </a:lnTo>
                <a:lnTo>
                  <a:pt x="54802" y="18930"/>
                </a:lnTo>
                <a:lnTo>
                  <a:pt x="54818" y="19003"/>
                </a:lnTo>
                <a:lnTo>
                  <a:pt x="54873" y="19523"/>
                </a:lnTo>
                <a:lnTo>
                  <a:pt x="55257" y="19807"/>
                </a:lnTo>
                <a:lnTo>
                  <a:pt x="55394" y="19997"/>
                </a:lnTo>
                <a:lnTo>
                  <a:pt x="55681" y="19991"/>
                </a:lnTo>
                <a:lnTo>
                  <a:pt x="55842" y="20241"/>
                </a:lnTo>
                <a:lnTo>
                  <a:pt x="55884" y="20242"/>
                </a:lnTo>
                <a:lnTo>
                  <a:pt x="56007" y="20149"/>
                </a:lnTo>
                <a:lnTo>
                  <a:pt x="56099" y="20162"/>
                </a:lnTo>
                <a:lnTo>
                  <a:pt x="56209" y="20227"/>
                </a:lnTo>
                <a:lnTo>
                  <a:pt x="56338" y="20164"/>
                </a:lnTo>
                <a:lnTo>
                  <a:pt x="56417" y="20281"/>
                </a:lnTo>
                <a:lnTo>
                  <a:pt x="56546" y="20351"/>
                </a:lnTo>
                <a:lnTo>
                  <a:pt x="56643" y="20298"/>
                </a:lnTo>
                <a:lnTo>
                  <a:pt x="56852" y="20035"/>
                </a:lnTo>
                <a:lnTo>
                  <a:pt x="56905" y="20018"/>
                </a:lnTo>
                <a:lnTo>
                  <a:pt x="57000" y="20044"/>
                </a:lnTo>
                <a:lnTo>
                  <a:pt x="57218" y="20167"/>
                </a:lnTo>
                <a:lnTo>
                  <a:pt x="57423" y="20367"/>
                </a:lnTo>
                <a:lnTo>
                  <a:pt x="57637" y="20687"/>
                </a:lnTo>
                <a:lnTo>
                  <a:pt x="57743" y="20936"/>
                </a:lnTo>
                <a:lnTo>
                  <a:pt x="57821" y="21002"/>
                </a:lnTo>
                <a:lnTo>
                  <a:pt x="58014" y="20981"/>
                </a:lnTo>
                <a:lnTo>
                  <a:pt x="58195" y="21134"/>
                </a:lnTo>
                <a:lnTo>
                  <a:pt x="58380" y="21173"/>
                </a:lnTo>
                <a:lnTo>
                  <a:pt x="58449" y="21216"/>
                </a:lnTo>
                <a:lnTo>
                  <a:pt x="58950" y="21217"/>
                </a:lnTo>
                <a:lnTo>
                  <a:pt x="59122" y="21246"/>
                </a:lnTo>
                <a:lnTo>
                  <a:pt x="59368" y="21360"/>
                </a:lnTo>
                <a:lnTo>
                  <a:pt x="59970" y="21443"/>
                </a:lnTo>
                <a:lnTo>
                  <a:pt x="60121" y="21500"/>
                </a:lnTo>
                <a:lnTo>
                  <a:pt x="60229" y="21601"/>
                </a:lnTo>
                <a:lnTo>
                  <a:pt x="60390" y="21662"/>
                </a:lnTo>
                <a:lnTo>
                  <a:pt x="60771" y="21911"/>
                </a:lnTo>
                <a:lnTo>
                  <a:pt x="61023" y="21968"/>
                </a:lnTo>
                <a:lnTo>
                  <a:pt x="60997" y="22143"/>
                </a:lnTo>
                <a:lnTo>
                  <a:pt x="61015" y="22305"/>
                </a:lnTo>
                <a:lnTo>
                  <a:pt x="60959" y="22445"/>
                </a:lnTo>
                <a:lnTo>
                  <a:pt x="60948" y="22566"/>
                </a:lnTo>
                <a:lnTo>
                  <a:pt x="61011" y="22637"/>
                </a:lnTo>
                <a:lnTo>
                  <a:pt x="61033" y="22714"/>
                </a:lnTo>
                <a:lnTo>
                  <a:pt x="60942" y="22994"/>
                </a:lnTo>
                <a:lnTo>
                  <a:pt x="60990" y="23134"/>
                </a:lnTo>
                <a:lnTo>
                  <a:pt x="61096" y="23247"/>
                </a:lnTo>
                <a:lnTo>
                  <a:pt x="61037" y="23406"/>
                </a:lnTo>
                <a:lnTo>
                  <a:pt x="61173" y="23642"/>
                </a:lnTo>
                <a:lnTo>
                  <a:pt x="61180" y="23754"/>
                </a:lnTo>
                <a:lnTo>
                  <a:pt x="61138" y="23845"/>
                </a:lnTo>
                <a:lnTo>
                  <a:pt x="60939" y="24002"/>
                </a:lnTo>
                <a:lnTo>
                  <a:pt x="60864" y="24164"/>
                </a:lnTo>
                <a:lnTo>
                  <a:pt x="60892" y="24229"/>
                </a:lnTo>
                <a:lnTo>
                  <a:pt x="60876" y="24277"/>
                </a:lnTo>
                <a:lnTo>
                  <a:pt x="60668" y="24551"/>
                </a:lnTo>
                <a:lnTo>
                  <a:pt x="60539" y="24647"/>
                </a:lnTo>
                <a:lnTo>
                  <a:pt x="60534" y="24734"/>
                </a:lnTo>
                <a:lnTo>
                  <a:pt x="60613" y="24921"/>
                </a:lnTo>
                <a:lnTo>
                  <a:pt x="61177" y="25324"/>
                </a:lnTo>
                <a:lnTo>
                  <a:pt x="61238" y="25431"/>
                </a:lnTo>
                <a:lnTo>
                  <a:pt x="61408" y="25549"/>
                </a:lnTo>
                <a:lnTo>
                  <a:pt x="65011" y="24827"/>
                </a:lnTo>
                <a:lnTo>
                  <a:pt x="65001" y="29476"/>
                </a:lnTo>
                <a:lnTo>
                  <a:pt x="65001" y="29476"/>
                </a:lnTo>
                <a:lnTo>
                  <a:pt x="60979" y="29382"/>
                </a:lnTo>
                <a:lnTo>
                  <a:pt x="59669" y="29499"/>
                </a:lnTo>
                <a:lnTo>
                  <a:pt x="59426" y="29499"/>
                </a:lnTo>
                <a:lnTo>
                  <a:pt x="59405" y="29521"/>
                </a:lnTo>
                <a:lnTo>
                  <a:pt x="59128" y="29514"/>
                </a:lnTo>
                <a:lnTo>
                  <a:pt x="58949" y="29554"/>
                </a:lnTo>
                <a:lnTo>
                  <a:pt x="58017" y="29613"/>
                </a:lnTo>
                <a:lnTo>
                  <a:pt x="57927" y="29638"/>
                </a:lnTo>
                <a:lnTo>
                  <a:pt x="57163" y="29253"/>
                </a:lnTo>
                <a:lnTo>
                  <a:pt x="56097" y="29262"/>
                </a:lnTo>
                <a:lnTo>
                  <a:pt x="55858" y="30445"/>
                </a:lnTo>
                <a:lnTo>
                  <a:pt x="55224" y="30429"/>
                </a:lnTo>
                <a:lnTo>
                  <a:pt x="55350" y="30132"/>
                </a:lnTo>
                <a:lnTo>
                  <a:pt x="52968" y="30718"/>
                </a:lnTo>
                <a:lnTo>
                  <a:pt x="52554" y="30483"/>
                </a:lnTo>
                <a:lnTo>
                  <a:pt x="52118" y="30129"/>
                </a:lnTo>
                <a:lnTo>
                  <a:pt x="52025" y="30143"/>
                </a:lnTo>
                <a:lnTo>
                  <a:pt x="51982" y="30094"/>
                </a:lnTo>
                <a:lnTo>
                  <a:pt x="51945" y="30112"/>
                </a:lnTo>
                <a:lnTo>
                  <a:pt x="51869" y="30065"/>
                </a:lnTo>
                <a:lnTo>
                  <a:pt x="51820" y="30079"/>
                </a:lnTo>
                <a:lnTo>
                  <a:pt x="51753" y="30032"/>
                </a:lnTo>
                <a:lnTo>
                  <a:pt x="51551" y="29997"/>
                </a:lnTo>
                <a:lnTo>
                  <a:pt x="50896" y="29783"/>
                </a:lnTo>
                <a:lnTo>
                  <a:pt x="50872" y="29799"/>
                </a:lnTo>
                <a:lnTo>
                  <a:pt x="50788" y="29748"/>
                </a:lnTo>
                <a:lnTo>
                  <a:pt x="50749" y="29768"/>
                </a:lnTo>
                <a:lnTo>
                  <a:pt x="50638" y="29701"/>
                </a:lnTo>
                <a:lnTo>
                  <a:pt x="50152" y="29697"/>
                </a:lnTo>
                <a:lnTo>
                  <a:pt x="50072" y="29627"/>
                </a:lnTo>
                <a:lnTo>
                  <a:pt x="49902" y="29410"/>
                </a:lnTo>
                <a:lnTo>
                  <a:pt x="49868" y="29320"/>
                </a:lnTo>
                <a:lnTo>
                  <a:pt x="49872" y="29186"/>
                </a:lnTo>
                <a:lnTo>
                  <a:pt x="50021" y="29108"/>
                </a:lnTo>
                <a:lnTo>
                  <a:pt x="50127" y="28978"/>
                </a:lnTo>
                <a:lnTo>
                  <a:pt x="50155" y="28884"/>
                </a:lnTo>
                <a:lnTo>
                  <a:pt x="48601" y="26170"/>
                </a:lnTo>
                <a:lnTo>
                  <a:pt x="44843" y="25228"/>
                </a:lnTo>
                <a:lnTo>
                  <a:pt x="44843" y="25228"/>
                </a:lnTo>
                <a:lnTo>
                  <a:pt x="44593" y="24769"/>
                </a:lnTo>
                <a:lnTo>
                  <a:pt x="40239" y="21239"/>
                </a:lnTo>
                <a:lnTo>
                  <a:pt x="42237" y="20138"/>
                </a:lnTo>
                <a:lnTo>
                  <a:pt x="42615" y="19984"/>
                </a:lnTo>
                <a:lnTo>
                  <a:pt x="42678" y="19907"/>
                </a:lnTo>
                <a:lnTo>
                  <a:pt x="43056" y="19741"/>
                </a:lnTo>
                <a:lnTo>
                  <a:pt x="43097" y="19675"/>
                </a:lnTo>
                <a:lnTo>
                  <a:pt x="43263" y="19631"/>
                </a:lnTo>
                <a:lnTo>
                  <a:pt x="43682" y="19224"/>
                </a:lnTo>
                <a:lnTo>
                  <a:pt x="43770" y="19229"/>
                </a:lnTo>
                <a:lnTo>
                  <a:pt x="44334" y="18651"/>
                </a:lnTo>
                <a:lnTo>
                  <a:pt x="44417" y="18634"/>
                </a:lnTo>
                <a:lnTo>
                  <a:pt x="44666" y="18358"/>
                </a:lnTo>
                <a:lnTo>
                  <a:pt x="44748" y="18342"/>
                </a:lnTo>
                <a:lnTo>
                  <a:pt x="44950" y="18138"/>
                </a:lnTo>
                <a:lnTo>
                  <a:pt x="45250" y="17895"/>
                </a:lnTo>
                <a:lnTo>
                  <a:pt x="45287" y="17895"/>
                </a:lnTo>
                <a:lnTo>
                  <a:pt x="45722" y="17486"/>
                </a:lnTo>
                <a:lnTo>
                  <a:pt x="45773" y="17486"/>
                </a:lnTo>
                <a:lnTo>
                  <a:pt x="45975" y="17271"/>
                </a:lnTo>
                <a:lnTo>
                  <a:pt x="46042" y="17254"/>
                </a:lnTo>
                <a:lnTo>
                  <a:pt x="46405" y="16912"/>
                </a:lnTo>
                <a:lnTo>
                  <a:pt x="47067" y="16359"/>
                </a:lnTo>
                <a:lnTo>
                  <a:pt x="47352" y="16154"/>
                </a:lnTo>
                <a:lnTo>
                  <a:pt x="47445" y="16021"/>
                </a:lnTo>
                <a:lnTo>
                  <a:pt x="48261" y="13376"/>
                </a:lnTo>
                <a:lnTo>
                  <a:pt x="48261" y="13376"/>
                </a:lnTo>
                <a:lnTo>
                  <a:pt x="48305" y="13540"/>
                </a:lnTo>
                <a:lnTo>
                  <a:pt x="52885" y="16554"/>
                </a:lnTo>
                <a:lnTo>
                  <a:pt x="52966" y="16858"/>
                </a:lnTo>
                <a:lnTo>
                  <a:pt x="52981" y="17195"/>
                </a:lnTo>
                <a:lnTo>
                  <a:pt x="52852" y="18040"/>
                </a:lnTo>
                <a:lnTo>
                  <a:pt x="52906" y="18152"/>
                </a:lnTo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