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Macenta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Macent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74560" y="64640"/>
                </a:moveTo>
                <a:lnTo>
                  <a:pt x="74400" y="64430"/>
                </a:lnTo>
                <a:lnTo>
                  <a:pt x="74290" y="64220"/>
                </a:lnTo>
                <a:lnTo>
                  <a:pt x="73970" y="63810"/>
                </a:lnTo>
                <a:lnTo>
                  <a:pt x="73690" y="63300"/>
                </a:lnTo>
                <a:lnTo>
                  <a:pt x="73570" y="62780"/>
                </a:lnTo>
                <a:lnTo>
                  <a:pt x="73600" y="62260"/>
                </a:lnTo>
                <a:lnTo>
                  <a:pt x="73760" y="61720"/>
                </a:lnTo>
                <a:lnTo>
                  <a:pt x="73770" y="61680"/>
                </a:lnTo>
                <a:lnTo>
                  <a:pt x="73860" y="61570"/>
                </a:lnTo>
                <a:lnTo>
                  <a:pt x="73890" y="61450"/>
                </a:lnTo>
                <a:lnTo>
                  <a:pt x="73870" y="61320"/>
                </a:lnTo>
                <a:lnTo>
                  <a:pt x="73800" y="61190"/>
                </a:lnTo>
                <a:lnTo>
                  <a:pt x="73660" y="61020"/>
                </a:lnTo>
                <a:lnTo>
                  <a:pt x="73530" y="61000"/>
                </a:lnTo>
                <a:lnTo>
                  <a:pt x="73400" y="61100"/>
                </a:lnTo>
                <a:lnTo>
                  <a:pt x="73250" y="61290"/>
                </a:lnTo>
                <a:lnTo>
                  <a:pt x="73270" y="61140"/>
                </a:lnTo>
                <a:lnTo>
                  <a:pt x="73400" y="60920"/>
                </a:lnTo>
                <a:lnTo>
                  <a:pt x="73430" y="60790"/>
                </a:lnTo>
                <a:lnTo>
                  <a:pt x="73210" y="59890"/>
                </a:lnTo>
                <a:lnTo>
                  <a:pt x="73210" y="59750"/>
                </a:lnTo>
                <a:lnTo>
                  <a:pt x="73160" y="59600"/>
                </a:lnTo>
                <a:lnTo>
                  <a:pt x="73040" y="59540"/>
                </a:lnTo>
                <a:lnTo>
                  <a:pt x="72750" y="59480"/>
                </a:lnTo>
                <a:lnTo>
                  <a:pt x="72570" y="59350"/>
                </a:lnTo>
                <a:lnTo>
                  <a:pt x="72550" y="59010"/>
                </a:lnTo>
                <a:lnTo>
                  <a:pt x="72630" y="58660"/>
                </a:lnTo>
                <a:lnTo>
                  <a:pt x="72750" y="58470"/>
                </a:lnTo>
                <a:lnTo>
                  <a:pt x="72800" y="58410"/>
                </a:lnTo>
                <a:lnTo>
                  <a:pt x="72820" y="58350"/>
                </a:lnTo>
                <a:lnTo>
                  <a:pt x="72810" y="58300"/>
                </a:lnTo>
                <a:lnTo>
                  <a:pt x="72750" y="58250"/>
                </a:lnTo>
                <a:lnTo>
                  <a:pt x="72680" y="58120"/>
                </a:lnTo>
                <a:lnTo>
                  <a:pt x="72630" y="57980"/>
                </a:lnTo>
                <a:lnTo>
                  <a:pt x="72570" y="57850"/>
                </a:lnTo>
                <a:lnTo>
                  <a:pt x="72450" y="57750"/>
                </a:lnTo>
                <a:lnTo>
                  <a:pt x="72590" y="57610"/>
                </a:lnTo>
                <a:lnTo>
                  <a:pt x="72660" y="57550"/>
                </a:lnTo>
                <a:lnTo>
                  <a:pt x="72750" y="57500"/>
                </a:lnTo>
                <a:lnTo>
                  <a:pt x="72800" y="57480"/>
                </a:lnTo>
                <a:lnTo>
                  <a:pt x="72950" y="57390"/>
                </a:lnTo>
                <a:lnTo>
                  <a:pt x="72880" y="57360"/>
                </a:lnTo>
                <a:lnTo>
                  <a:pt x="72800" y="57260"/>
                </a:lnTo>
                <a:lnTo>
                  <a:pt x="72580" y="57110"/>
                </a:lnTo>
                <a:lnTo>
                  <a:pt x="71970" y="56850"/>
                </a:lnTo>
                <a:lnTo>
                  <a:pt x="71810" y="56630"/>
                </a:lnTo>
                <a:lnTo>
                  <a:pt x="71710" y="56560"/>
                </a:lnTo>
                <a:lnTo>
                  <a:pt x="71620" y="56650"/>
                </a:lnTo>
                <a:lnTo>
                  <a:pt x="71560" y="56740"/>
                </a:lnTo>
                <a:lnTo>
                  <a:pt x="71470" y="56780"/>
                </a:lnTo>
                <a:lnTo>
                  <a:pt x="71370" y="56790"/>
                </a:lnTo>
                <a:lnTo>
                  <a:pt x="71270" y="56780"/>
                </a:lnTo>
                <a:lnTo>
                  <a:pt x="71060" y="56790"/>
                </a:lnTo>
                <a:lnTo>
                  <a:pt x="70870" y="56830"/>
                </a:lnTo>
                <a:lnTo>
                  <a:pt x="70760" y="56790"/>
                </a:lnTo>
                <a:lnTo>
                  <a:pt x="70780" y="56570"/>
                </a:lnTo>
                <a:lnTo>
                  <a:pt x="70900" y="56410"/>
                </a:lnTo>
                <a:lnTo>
                  <a:pt x="71060" y="56300"/>
                </a:lnTo>
                <a:lnTo>
                  <a:pt x="71160" y="56150"/>
                </a:lnTo>
                <a:lnTo>
                  <a:pt x="71090" y="55890"/>
                </a:lnTo>
                <a:lnTo>
                  <a:pt x="70930" y="55730"/>
                </a:lnTo>
                <a:lnTo>
                  <a:pt x="70690" y="55610"/>
                </a:lnTo>
                <a:lnTo>
                  <a:pt x="70450" y="55610"/>
                </a:lnTo>
                <a:lnTo>
                  <a:pt x="70300" y="55780"/>
                </a:lnTo>
                <a:lnTo>
                  <a:pt x="70270" y="56040"/>
                </a:lnTo>
                <a:lnTo>
                  <a:pt x="70260" y="56220"/>
                </a:lnTo>
                <a:lnTo>
                  <a:pt x="70220" y="56250"/>
                </a:lnTo>
                <a:lnTo>
                  <a:pt x="70050" y="56060"/>
                </a:lnTo>
                <a:lnTo>
                  <a:pt x="69920" y="55850"/>
                </a:lnTo>
                <a:lnTo>
                  <a:pt x="69860" y="55630"/>
                </a:lnTo>
                <a:lnTo>
                  <a:pt x="69780" y="55050"/>
                </a:lnTo>
                <a:lnTo>
                  <a:pt x="69710" y="54830"/>
                </a:lnTo>
                <a:lnTo>
                  <a:pt x="69580" y="54670"/>
                </a:lnTo>
                <a:lnTo>
                  <a:pt x="69380" y="54640"/>
                </a:lnTo>
                <a:lnTo>
                  <a:pt x="69380" y="54790"/>
                </a:lnTo>
                <a:lnTo>
                  <a:pt x="69320" y="54900"/>
                </a:lnTo>
                <a:lnTo>
                  <a:pt x="69240" y="54990"/>
                </a:lnTo>
                <a:lnTo>
                  <a:pt x="69150" y="55100"/>
                </a:lnTo>
                <a:lnTo>
                  <a:pt x="69150" y="55200"/>
                </a:lnTo>
                <a:lnTo>
                  <a:pt x="69190" y="55290"/>
                </a:lnTo>
                <a:lnTo>
                  <a:pt x="69180" y="55370"/>
                </a:lnTo>
                <a:lnTo>
                  <a:pt x="68870" y="55460"/>
                </a:lnTo>
                <a:lnTo>
                  <a:pt x="68650" y="55580"/>
                </a:lnTo>
                <a:lnTo>
                  <a:pt x="68540" y="55610"/>
                </a:lnTo>
                <a:lnTo>
                  <a:pt x="68480" y="55530"/>
                </a:lnTo>
                <a:lnTo>
                  <a:pt x="68430" y="55470"/>
                </a:lnTo>
                <a:lnTo>
                  <a:pt x="68370" y="55450"/>
                </a:lnTo>
                <a:lnTo>
                  <a:pt x="67790" y="53080"/>
                </a:lnTo>
                <a:lnTo>
                  <a:pt x="67940" y="52290"/>
                </a:lnTo>
                <a:lnTo>
                  <a:pt x="68340" y="51880"/>
                </a:lnTo>
                <a:lnTo>
                  <a:pt x="68790" y="51620"/>
                </a:lnTo>
                <a:lnTo>
                  <a:pt x="69340" y="51400"/>
                </a:lnTo>
                <a:lnTo>
                  <a:pt x="69490" y="50990"/>
                </a:lnTo>
                <a:lnTo>
                  <a:pt x="69630" y="50490"/>
                </a:lnTo>
                <a:lnTo>
                  <a:pt x="71800" y="50990"/>
                </a:lnTo>
                <a:lnTo>
                  <a:pt x="72030" y="50980"/>
                </a:lnTo>
                <a:lnTo>
                  <a:pt x="72360" y="50930"/>
                </a:lnTo>
                <a:lnTo>
                  <a:pt x="72650" y="50840"/>
                </a:lnTo>
                <a:lnTo>
                  <a:pt x="73900" y="50140"/>
                </a:lnTo>
                <a:lnTo>
                  <a:pt x="74620" y="49340"/>
                </a:lnTo>
                <a:lnTo>
                  <a:pt x="74760" y="48520"/>
                </a:lnTo>
                <a:lnTo>
                  <a:pt x="74950" y="48140"/>
                </a:lnTo>
                <a:lnTo>
                  <a:pt x="75530" y="48240"/>
                </a:lnTo>
                <a:lnTo>
                  <a:pt x="75740" y="49260"/>
                </a:lnTo>
                <a:lnTo>
                  <a:pt x="76130" y="50250"/>
                </a:lnTo>
                <a:lnTo>
                  <a:pt x="77240" y="50360"/>
                </a:lnTo>
                <a:lnTo>
                  <a:pt x="79440" y="49720"/>
                </a:lnTo>
                <a:lnTo>
                  <a:pt x="79460" y="52410"/>
                </a:lnTo>
                <a:lnTo>
                  <a:pt x="79650" y="52960"/>
                </a:lnTo>
                <a:lnTo>
                  <a:pt x="80240" y="53780"/>
                </a:lnTo>
                <a:lnTo>
                  <a:pt x="80640" y="54830"/>
                </a:lnTo>
                <a:lnTo>
                  <a:pt x="80820" y="55910"/>
                </a:lnTo>
                <a:lnTo>
                  <a:pt x="80600" y="56720"/>
                </a:lnTo>
                <a:lnTo>
                  <a:pt x="80350" y="57430"/>
                </a:lnTo>
                <a:lnTo>
                  <a:pt x="80160" y="57950"/>
                </a:lnTo>
                <a:lnTo>
                  <a:pt x="79790" y="58250"/>
                </a:lnTo>
                <a:lnTo>
                  <a:pt x="79200" y="59400"/>
                </a:lnTo>
                <a:lnTo>
                  <a:pt x="78950" y="60260"/>
                </a:lnTo>
                <a:lnTo>
                  <a:pt x="78420" y="60620"/>
                </a:lnTo>
                <a:lnTo>
                  <a:pt x="78210" y="60980"/>
                </a:lnTo>
                <a:lnTo>
                  <a:pt x="78010" y="61340"/>
                </a:lnTo>
                <a:lnTo>
                  <a:pt x="77730" y="61720"/>
                </a:lnTo>
                <a:lnTo>
                  <a:pt x="77450" y="61890"/>
                </a:lnTo>
                <a:lnTo>
                  <a:pt x="76910" y="62330"/>
                </a:lnTo>
                <a:lnTo>
                  <a:pt x="76680" y="62830"/>
                </a:lnTo>
                <a:lnTo>
                  <a:pt x="75780" y="63640"/>
                </a:lnTo>
                <a:lnTo>
                  <a:pt x="75360" y="63980"/>
                </a:lnTo>
                <a:lnTo>
                  <a:pt x="75030" y="64680"/>
                </a:lnTo>
                <a:lnTo>
                  <a:pt x="74820" y="64610"/>
                </a:lnTo>
                <a:lnTo>
                  <a:pt x="74560" y="6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