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Lélouma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Léloum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2390" y="15340"/>
                </a:moveTo>
                <a:lnTo>
                  <a:pt x="36170" y="15290"/>
                </a:lnTo>
                <a:lnTo>
                  <a:pt x="36090" y="16150"/>
                </a:lnTo>
                <a:lnTo>
                  <a:pt x="36460" y="16490"/>
                </a:lnTo>
                <a:lnTo>
                  <a:pt x="36640" y="17130"/>
                </a:lnTo>
                <a:lnTo>
                  <a:pt x="36640" y="17960"/>
                </a:lnTo>
                <a:lnTo>
                  <a:pt x="36280" y="18300"/>
                </a:lnTo>
                <a:lnTo>
                  <a:pt x="36090" y="19010"/>
                </a:lnTo>
                <a:lnTo>
                  <a:pt x="35910" y="19570"/>
                </a:lnTo>
                <a:lnTo>
                  <a:pt x="35860" y="20630"/>
                </a:lnTo>
                <a:lnTo>
                  <a:pt x="35700" y="20430"/>
                </a:lnTo>
                <a:lnTo>
                  <a:pt x="34900" y="20440"/>
                </a:lnTo>
                <a:lnTo>
                  <a:pt x="34580" y="20350"/>
                </a:lnTo>
                <a:lnTo>
                  <a:pt x="34360" y="20450"/>
                </a:lnTo>
                <a:lnTo>
                  <a:pt x="34310" y="20520"/>
                </a:lnTo>
                <a:lnTo>
                  <a:pt x="34310" y="20580"/>
                </a:lnTo>
                <a:lnTo>
                  <a:pt x="34350" y="20700"/>
                </a:lnTo>
                <a:lnTo>
                  <a:pt x="34340" y="20780"/>
                </a:lnTo>
                <a:lnTo>
                  <a:pt x="34310" y="20860"/>
                </a:lnTo>
                <a:lnTo>
                  <a:pt x="34250" y="20960"/>
                </a:lnTo>
                <a:lnTo>
                  <a:pt x="34190" y="21010"/>
                </a:lnTo>
                <a:lnTo>
                  <a:pt x="34120" y="21050"/>
                </a:lnTo>
                <a:lnTo>
                  <a:pt x="33790" y="21130"/>
                </a:lnTo>
                <a:lnTo>
                  <a:pt x="33610" y="21200"/>
                </a:lnTo>
                <a:lnTo>
                  <a:pt x="33520" y="21290"/>
                </a:lnTo>
                <a:lnTo>
                  <a:pt x="33400" y="21420"/>
                </a:lnTo>
                <a:lnTo>
                  <a:pt x="33090" y="21980"/>
                </a:lnTo>
                <a:lnTo>
                  <a:pt x="33070" y="22040"/>
                </a:lnTo>
                <a:lnTo>
                  <a:pt x="33060" y="22110"/>
                </a:lnTo>
                <a:lnTo>
                  <a:pt x="33040" y="22350"/>
                </a:lnTo>
                <a:lnTo>
                  <a:pt x="33030" y="22420"/>
                </a:lnTo>
                <a:lnTo>
                  <a:pt x="32980" y="22540"/>
                </a:lnTo>
                <a:lnTo>
                  <a:pt x="32920" y="22650"/>
                </a:lnTo>
                <a:lnTo>
                  <a:pt x="32900" y="22710"/>
                </a:lnTo>
                <a:lnTo>
                  <a:pt x="32880" y="22850"/>
                </a:lnTo>
                <a:lnTo>
                  <a:pt x="32870" y="22910"/>
                </a:lnTo>
                <a:lnTo>
                  <a:pt x="32840" y="22970"/>
                </a:lnTo>
                <a:lnTo>
                  <a:pt x="32830" y="23040"/>
                </a:lnTo>
                <a:lnTo>
                  <a:pt x="32790" y="23150"/>
                </a:lnTo>
                <a:lnTo>
                  <a:pt x="32750" y="23290"/>
                </a:lnTo>
                <a:lnTo>
                  <a:pt x="32520" y="23680"/>
                </a:lnTo>
                <a:lnTo>
                  <a:pt x="32430" y="23930"/>
                </a:lnTo>
                <a:lnTo>
                  <a:pt x="32340" y="24360"/>
                </a:lnTo>
                <a:lnTo>
                  <a:pt x="32330" y="24370"/>
                </a:lnTo>
                <a:lnTo>
                  <a:pt x="32300" y="24380"/>
                </a:lnTo>
                <a:lnTo>
                  <a:pt x="32250" y="24390"/>
                </a:lnTo>
                <a:lnTo>
                  <a:pt x="32210" y="24380"/>
                </a:lnTo>
                <a:lnTo>
                  <a:pt x="32180" y="24370"/>
                </a:lnTo>
                <a:lnTo>
                  <a:pt x="32170" y="24360"/>
                </a:lnTo>
                <a:lnTo>
                  <a:pt x="32060" y="24260"/>
                </a:lnTo>
                <a:lnTo>
                  <a:pt x="32000" y="24220"/>
                </a:lnTo>
                <a:lnTo>
                  <a:pt x="31950" y="24210"/>
                </a:lnTo>
                <a:lnTo>
                  <a:pt x="31870" y="24220"/>
                </a:lnTo>
                <a:lnTo>
                  <a:pt x="31850" y="24270"/>
                </a:lnTo>
                <a:lnTo>
                  <a:pt x="31850" y="24320"/>
                </a:lnTo>
                <a:lnTo>
                  <a:pt x="31850" y="24350"/>
                </a:lnTo>
                <a:lnTo>
                  <a:pt x="31860" y="24370"/>
                </a:lnTo>
                <a:lnTo>
                  <a:pt x="31850" y="24400"/>
                </a:lnTo>
                <a:lnTo>
                  <a:pt x="31820" y="24480"/>
                </a:lnTo>
                <a:lnTo>
                  <a:pt x="31770" y="24520"/>
                </a:lnTo>
                <a:lnTo>
                  <a:pt x="31710" y="24540"/>
                </a:lnTo>
                <a:lnTo>
                  <a:pt x="31640" y="24540"/>
                </a:lnTo>
                <a:lnTo>
                  <a:pt x="31580" y="24540"/>
                </a:lnTo>
                <a:lnTo>
                  <a:pt x="31170" y="23480"/>
                </a:lnTo>
                <a:lnTo>
                  <a:pt x="30660" y="22900"/>
                </a:lnTo>
                <a:lnTo>
                  <a:pt x="30430" y="22260"/>
                </a:lnTo>
                <a:lnTo>
                  <a:pt x="30170" y="21170"/>
                </a:lnTo>
                <a:lnTo>
                  <a:pt x="30230" y="21040"/>
                </a:lnTo>
                <a:lnTo>
                  <a:pt x="30470" y="20670"/>
                </a:lnTo>
                <a:lnTo>
                  <a:pt x="30600" y="20410"/>
                </a:lnTo>
                <a:lnTo>
                  <a:pt x="30780" y="19790"/>
                </a:lnTo>
                <a:lnTo>
                  <a:pt x="30840" y="19640"/>
                </a:lnTo>
                <a:lnTo>
                  <a:pt x="30900" y="19550"/>
                </a:lnTo>
                <a:lnTo>
                  <a:pt x="30950" y="19520"/>
                </a:lnTo>
                <a:lnTo>
                  <a:pt x="31010" y="19490"/>
                </a:lnTo>
                <a:lnTo>
                  <a:pt x="31170" y="19360"/>
                </a:lnTo>
                <a:lnTo>
                  <a:pt x="31450" y="19060"/>
                </a:lnTo>
                <a:lnTo>
                  <a:pt x="31510" y="19030"/>
                </a:lnTo>
                <a:lnTo>
                  <a:pt x="32210" y="18700"/>
                </a:lnTo>
                <a:lnTo>
                  <a:pt x="32490" y="18500"/>
                </a:lnTo>
                <a:lnTo>
                  <a:pt x="32970" y="17810"/>
                </a:lnTo>
                <a:lnTo>
                  <a:pt x="33050" y="17720"/>
                </a:lnTo>
                <a:lnTo>
                  <a:pt x="33160" y="17650"/>
                </a:lnTo>
                <a:lnTo>
                  <a:pt x="33430" y="17540"/>
                </a:lnTo>
                <a:lnTo>
                  <a:pt x="33510" y="17480"/>
                </a:lnTo>
                <a:lnTo>
                  <a:pt x="33640" y="17380"/>
                </a:lnTo>
                <a:lnTo>
                  <a:pt x="33670" y="17290"/>
                </a:lnTo>
                <a:lnTo>
                  <a:pt x="33670" y="17220"/>
                </a:lnTo>
                <a:lnTo>
                  <a:pt x="33650" y="17150"/>
                </a:lnTo>
                <a:lnTo>
                  <a:pt x="33640" y="17070"/>
                </a:lnTo>
                <a:lnTo>
                  <a:pt x="33670" y="16930"/>
                </a:lnTo>
                <a:lnTo>
                  <a:pt x="33660" y="16850"/>
                </a:lnTo>
                <a:lnTo>
                  <a:pt x="33630" y="16780"/>
                </a:lnTo>
                <a:lnTo>
                  <a:pt x="33570" y="16750"/>
                </a:lnTo>
                <a:lnTo>
                  <a:pt x="33140" y="16570"/>
                </a:lnTo>
                <a:lnTo>
                  <a:pt x="33090" y="16540"/>
                </a:lnTo>
                <a:lnTo>
                  <a:pt x="33040" y="16500"/>
                </a:lnTo>
                <a:lnTo>
                  <a:pt x="32990" y="16450"/>
                </a:lnTo>
                <a:lnTo>
                  <a:pt x="32960" y="16410"/>
                </a:lnTo>
                <a:lnTo>
                  <a:pt x="32930" y="16360"/>
                </a:lnTo>
                <a:lnTo>
                  <a:pt x="32910" y="16330"/>
                </a:lnTo>
                <a:lnTo>
                  <a:pt x="32840" y="16280"/>
                </a:lnTo>
                <a:lnTo>
                  <a:pt x="32810" y="16220"/>
                </a:lnTo>
                <a:lnTo>
                  <a:pt x="32790" y="16150"/>
                </a:lnTo>
                <a:lnTo>
                  <a:pt x="32740" y="16030"/>
                </a:lnTo>
                <a:lnTo>
                  <a:pt x="32680" y="15920"/>
                </a:lnTo>
                <a:lnTo>
                  <a:pt x="32630" y="15880"/>
                </a:lnTo>
                <a:lnTo>
                  <a:pt x="32510" y="15820"/>
                </a:lnTo>
                <a:lnTo>
                  <a:pt x="32460" y="15780"/>
                </a:lnTo>
                <a:lnTo>
                  <a:pt x="32430" y="15720"/>
                </a:lnTo>
                <a:lnTo>
                  <a:pt x="32410" y="15660"/>
                </a:lnTo>
                <a:lnTo>
                  <a:pt x="32400" y="15550"/>
                </a:lnTo>
                <a:lnTo>
                  <a:pt x="32390" y="1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