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Lol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84370" y="65500"/>
                </a:moveTo>
                <a:lnTo>
                  <a:pt x="84800" y="65090"/>
                </a:lnTo>
                <a:lnTo>
                  <a:pt x="85060" y="64570"/>
                </a:lnTo>
                <a:lnTo>
                  <a:pt x="84800" y="63900"/>
                </a:lnTo>
                <a:lnTo>
                  <a:pt x="84580" y="63230"/>
                </a:lnTo>
                <a:lnTo>
                  <a:pt x="84580" y="62450"/>
                </a:lnTo>
                <a:lnTo>
                  <a:pt x="84910" y="61710"/>
                </a:lnTo>
                <a:lnTo>
                  <a:pt x="85320" y="61040"/>
                </a:lnTo>
                <a:lnTo>
                  <a:pt x="85500" y="60440"/>
                </a:lnTo>
                <a:lnTo>
                  <a:pt x="85870" y="60110"/>
                </a:lnTo>
                <a:lnTo>
                  <a:pt x="85980" y="59660"/>
                </a:lnTo>
                <a:lnTo>
                  <a:pt x="86050" y="58960"/>
                </a:lnTo>
                <a:lnTo>
                  <a:pt x="86790" y="58920"/>
                </a:lnTo>
                <a:lnTo>
                  <a:pt x="87890" y="59220"/>
                </a:lnTo>
                <a:lnTo>
                  <a:pt x="88780" y="59960"/>
                </a:lnTo>
                <a:lnTo>
                  <a:pt x="89950" y="61040"/>
                </a:lnTo>
                <a:lnTo>
                  <a:pt x="90490" y="61390"/>
                </a:lnTo>
                <a:lnTo>
                  <a:pt x="90470" y="61680"/>
                </a:lnTo>
                <a:lnTo>
                  <a:pt x="90350" y="62170"/>
                </a:lnTo>
                <a:lnTo>
                  <a:pt x="89740" y="63100"/>
                </a:lnTo>
                <a:lnTo>
                  <a:pt x="89710" y="63590"/>
                </a:lnTo>
                <a:lnTo>
                  <a:pt x="89800" y="63720"/>
                </a:lnTo>
                <a:lnTo>
                  <a:pt x="90080" y="63960"/>
                </a:lnTo>
                <a:lnTo>
                  <a:pt x="90140" y="64090"/>
                </a:lnTo>
                <a:lnTo>
                  <a:pt x="90110" y="64220"/>
                </a:lnTo>
                <a:lnTo>
                  <a:pt x="90040" y="64290"/>
                </a:lnTo>
                <a:lnTo>
                  <a:pt x="89960" y="64330"/>
                </a:lnTo>
                <a:lnTo>
                  <a:pt x="89910" y="64400"/>
                </a:lnTo>
                <a:lnTo>
                  <a:pt x="89860" y="64600"/>
                </a:lnTo>
                <a:lnTo>
                  <a:pt x="89820" y="65010"/>
                </a:lnTo>
                <a:lnTo>
                  <a:pt x="89760" y="65190"/>
                </a:lnTo>
                <a:lnTo>
                  <a:pt x="89360" y="65650"/>
                </a:lnTo>
                <a:lnTo>
                  <a:pt x="89360" y="65700"/>
                </a:lnTo>
                <a:lnTo>
                  <a:pt x="89390" y="65820"/>
                </a:lnTo>
                <a:lnTo>
                  <a:pt x="89380" y="65870"/>
                </a:lnTo>
                <a:lnTo>
                  <a:pt x="89330" y="65920"/>
                </a:lnTo>
                <a:lnTo>
                  <a:pt x="89190" y="66000"/>
                </a:lnTo>
                <a:lnTo>
                  <a:pt x="89140" y="66050"/>
                </a:lnTo>
                <a:lnTo>
                  <a:pt x="88890" y="66360"/>
                </a:lnTo>
                <a:lnTo>
                  <a:pt x="88840" y="66500"/>
                </a:lnTo>
                <a:lnTo>
                  <a:pt x="88830" y="66590"/>
                </a:lnTo>
                <a:lnTo>
                  <a:pt x="88870" y="66800"/>
                </a:lnTo>
                <a:lnTo>
                  <a:pt x="88860" y="66880"/>
                </a:lnTo>
                <a:lnTo>
                  <a:pt x="88510" y="67280"/>
                </a:lnTo>
                <a:lnTo>
                  <a:pt x="88070" y="67080"/>
                </a:lnTo>
                <a:lnTo>
                  <a:pt x="87600" y="66720"/>
                </a:lnTo>
                <a:lnTo>
                  <a:pt x="87190" y="66620"/>
                </a:lnTo>
                <a:lnTo>
                  <a:pt x="86760" y="66750"/>
                </a:lnTo>
                <a:lnTo>
                  <a:pt x="86530" y="66770"/>
                </a:lnTo>
                <a:lnTo>
                  <a:pt x="86240" y="66430"/>
                </a:lnTo>
                <a:lnTo>
                  <a:pt x="85930" y="66590"/>
                </a:lnTo>
                <a:lnTo>
                  <a:pt x="85370" y="67110"/>
                </a:lnTo>
                <a:lnTo>
                  <a:pt x="85000" y="66870"/>
                </a:lnTo>
                <a:lnTo>
                  <a:pt x="84610" y="66580"/>
                </a:lnTo>
                <a:lnTo>
                  <a:pt x="84380" y="66300"/>
                </a:lnTo>
                <a:lnTo>
                  <a:pt x="84300" y="65960"/>
                </a:lnTo>
                <a:lnTo>
                  <a:pt x="84370" y="65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