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Labé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Lab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6170" y="15290"/>
                </a:moveTo>
                <a:lnTo>
                  <a:pt x="38410" y="15270"/>
                </a:lnTo>
                <a:lnTo>
                  <a:pt x="38630" y="15890"/>
                </a:lnTo>
                <a:lnTo>
                  <a:pt x="39370" y="16940"/>
                </a:lnTo>
                <a:lnTo>
                  <a:pt x="40420" y="18440"/>
                </a:lnTo>
                <a:lnTo>
                  <a:pt x="41030" y="19380"/>
                </a:lnTo>
                <a:lnTo>
                  <a:pt x="41470" y="19840"/>
                </a:lnTo>
                <a:lnTo>
                  <a:pt x="41540" y="20290"/>
                </a:lnTo>
                <a:lnTo>
                  <a:pt x="41620" y="20730"/>
                </a:lnTo>
                <a:lnTo>
                  <a:pt x="41540" y="20740"/>
                </a:lnTo>
                <a:lnTo>
                  <a:pt x="41450" y="20730"/>
                </a:lnTo>
                <a:lnTo>
                  <a:pt x="41380" y="20690"/>
                </a:lnTo>
                <a:lnTo>
                  <a:pt x="41250" y="20580"/>
                </a:lnTo>
                <a:lnTo>
                  <a:pt x="41160" y="20540"/>
                </a:lnTo>
                <a:lnTo>
                  <a:pt x="41020" y="20580"/>
                </a:lnTo>
                <a:lnTo>
                  <a:pt x="40810" y="20700"/>
                </a:lnTo>
                <a:lnTo>
                  <a:pt x="39420" y="21040"/>
                </a:lnTo>
                <a:lnTo>
                  <a:pt x="39180" y="21910"/>
                </a:lnTo>
                <a:lnTo>
                  <a:pt x="37820" y="22370"/>
                </a:lnTo>
                <a:lnTo>
                  <a:pt x="37200" y="22510"/>
                </a:lnTo>
                <a:lnTo>
                  <a:pt x="36940" y="22470"/>
                </a:lnTo>
                <a:lnTo>
                  <a:pt x="36650" y="22370"/>
                </a:lnTo>
                <a:lnTo>
                  <a:pt x="36560" y="22330"/>
                </a:lnTo>
                <a:lnTo>
                  <a:pt x="36450" y="22250"/>
                </a:lnTo>
                <a:lnTo>
                  <a:pt x="36400" y="22200"/>
                </a:lnTo>
                <a:lnTo>
                  <a:pt x="36360" y="22140"/>
                </a:lnTo>
                <a:lnTo>
                  <a:pt x="36330" y="22060"/>
                </a:lnTo>
                <a:lnTo>
                  <a:pt x="36330" y="21930"/>
                </a:lnTo>
                <a:lnTo>
                  <a:pt x="36340" y="21750"/>
                </a:lnTo>
                <a:lnTo>
                  <a:pt x="36340" y="21670"/>
                </a:lnTo>
                <a:lnTo>
                  <a:pt x="36320" y="21570"/>
                </a:lnTo>
                <a:lnTo>
                  <a:pt x="36210" y="21190"/>
                </a:lnTo>
                <a:lnTo>
                  <a:pt x="36070" y="20890"/>
                </a:lnTo>
                <a:lnTo>
                  <a:pt x="35860" y="20630"/>
                </a:lnTo>
                <a:lnTo>
                  <a:pt x="35910" y="19570"/>
                </a:lnTo>
                <a:lnTo>
                  <a:pt x="36090" y="19010"/>
                </a:lnTo>
                <a:lnTo>
                  <a:pt x="36280" y="18300"/>
                </a:lnTo>
                <a:lnTo>
                  <a:pt x="36640" y="17960"/>
                </a:lnTo>
                <a:lnTo>
                  <a:pt x="36640" y="17130"/>
                </a:lnTo>
                <a:lnTo>
                  <a:pt x="36460" y="16490"/>
                </a:lnTo>
                <a:lnTo>
                  <a:pt x="36090" y="16150"/>
                </a:lnTo>
                <a:lnTo>
                  <a:pt x="36170" y="1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