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Kérouané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Guinea • State Map | Fully Editable Vector Shape</a:t>
            </a:r>
          </a:p>
        </p:txBody>
      </p:sp>
      <p:sp>
        <p:nvSpPr>
          <p:cNvPr id="101" name="Kérouané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76350" y="43960"/>
                </a:moveTo>
                <a:lnTo>
                  <a:pt x="76440" y="43080"/>
                </a:lnTo>
                <a:lnTo>
                  <a:pt x="76890" y="41330"/>
                </a:lnTo>
                <a:lnTo>
                  <a:pt x="77550" y="40810"/>
                </a:lnTo>
                <a:lnTo>
                  <a:pt x="78760" y="40170"/>
                </a:lnTo>
                <a:lnTo>
                  <a:pt x="80490" y="40060"/>
                </a:lnTo>
                <a:lnTo>
                  <a:pt x="81050" y="40280"/>
                </a:lnTo>
                <a:lnTo>
                  <a:pt x="81340" y="40770"/>
                </a:lnTo>
                <a:lnTo>
                  <a:pt x="81820" y="40880"/>
                </a:lnTo>
                <a:lnTo>
                  <a:pt x="83070" y="40960"/>
                </a:lnTo>
                <a:lnTo>
                  <a:pt x="83590" y="41180"/>
                </a:lnTo>
                <a:lnTo>
                  <a:pt x="84320" y="41480"/>
                </a:lnTo>
                <a:lnTo>
                  <a:pt x="84910" y="42000"/>
                </a:lnTo>
                <a:lnTo>
                  <a:pt x="85500" y="42780"/>
                </a:lnTo>
                <a:lnTo>
                  <a:pt x="85610" y="43570"/>
                </a:lnTo>
                <a:lnTo>
                  <a:pt x="85450" y="44530"/>
                </a:lnTo>
                <a:lnTo>
                  <a:pt x="84920" y="44700"/>
                </a:lnTo>
                <a:lnTo>
                  <a:pt x="84820" y="45200"/>
                </a:lnTo>
                <a:lnTo>
                  <a:pt x="84400" y="45340"/>
                </a:lnTo>
                <a:lnTo>
                  <a:pt x="83980" y="45910"/>
                </a:lnTo>
                <a:lnTo>
                  <a:pt x="83700" y="46440"/>
                </a:lnTo>
                <a:lnTo>
                  <a:pt x="83140" y="46830"/>
                </a:lnTo>
                <a:lnTo>
                  <a:pt x="82600" y="47770"/>
                </a:lnTo>
                <a:lnTo>
                  <a:pt x="82560" y="47890"/>
                </a:lnTo>
                <a:lnTo>
                  <a:pt x="82530" y="48010"/>
                </a:lnTo>
                <a:lnTo>
                  <a:pt x="82430" y="48220"/>
                </a:lnTo>
                <a:lnTo>
                  <a:pt x="82410" y="48290"/>
                </a:lnTo>
                <a:lnTo>
                  <a:pt x="82400" y="48360"/>
                </a:lnTo>
                <a:lnTo>
                  <a:pt x="81960" y="48560"/>
                </a:lnTo>
                <a:lnTo>
                  <a:pt x="81430" y="48800"/>
                </a:lnTo>
                <a:lnTo>
                  <a:pt x="80490" y="48980"/>
                </a:lnTo>
                <a:lnTo>
                  <a:pt x="79970" y="49230"/>
                </a:lnTo>
                <a:lnTo>
                  <a:pt x="79440" y="49720"/>
                </a:lnTo>
                <a:lnTo>
                  <a:pt x="77240" y="50360"/>
                </a:lnTo>
                <a:lnTo>
                  <a:pt x="76130" y="50250"/>
                </a:lnTo>
                <a:lnTo>
                  <a:pt x="75740" y="49260"/>
                </a:lnTo>
                <a:lnTo>
                  <a:pt x="75530" y="48240"/>
                </a:lnTo>
                <a:lnTo>
                  <a:pt x="74950" y="48140"/>
                </a:lnTo>
                <a:lnTo>
                  <a:pt x="75150" y="46810"/>
                </a:lnTo>
                <a:lnTo>
                  <a:pt x="76150" y="46200"/>
                </a:lnTo>
                <a:lnTo>
                  <a:pt x="76350" y="43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