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Kouroussa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 • State Map | Fully Editable Vector Shape</a:t>
            </a:r>
          </a:p>
        </p:txBody>
      </p:sp>
      <p:sp>
        <p:nvSpPr>
          <p:cNvPr id="101" name="Kouroussa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61690" y="41660"/>
                </a:moveTo>
                <a:lnTo>
                  <a:pt x="61790" y="41370"/>
                </a:lnTo>
                <a:lnTo>
                  <a:pt x="61820" y="41060"/>
                </a:lnTo>
                <a:lnTo>
                  <a:pt x="61820" y="40880"/>
                </a:lnTo>
                <a:lnTo>
                  <a:pt x="61720" y="40270"/>
                </a:lnTo>
                <a:lnTo>
                  <a:pt x="61720" y="40140"/>
                </a:lnTo>
                <a:lnTo>
                  <a:pt x="61740" y="40060"/>
                </a:lnTo>
                <a:lnTo>
                  <a:pt x="61770" y="40010"/>
                </a:lnTo>
                <a:lnTo>
                  <a:pt x="61810" y="39960"/>
                </a:lnTo>
                <a:lnTo>
                  <a:pt x="61860" y="39930"/>
                </a:lnTo>
                <a:lnTo>
                  <a:pt x="61980" y="39850"/>
                </a:lnTo>
                <a:lnTo>
                  <a:pt x="62080" y="39730"/>
                </a:lnTo>
                <a:lnTo>
                  <a:pt x="62130" y="39690"/>
                </a:lnTo>
                <a:lnTo>
                  <a:pt x="62270" y="39630"/>
                </a:lnTo>
                <a:lnTo>
                  <a:pt x="62320" y="39590"/>
                </a:lnTo>
                <a:lnTo>
                  <a:pt x="62310" y="39540"/>
                </a:lnTo>
                <a:lnTo>
                  <a:pt x="62290" y="39490"/>
                </a:lnTo>
                <a:lnTo>
                  <a:pt x="62250" y="39440"/>
                </a:lnTo>
                <a:lnTo>
                  <a:pt x="62230" y="39380"/>
                </a:lnTo>
                <a:lnTo>
                  <a:pt x="62210" y="39270"/>
                </a:lnTo>
                <a:lnTo>
                  <a:pt x="62230" y="38870"/>
                </a:lnTo>
                <a:lnTo>
                  <a:pt x="62270" y="38750"/>
                </a:lnTo>
                <a:lnTo>
                  <a:pt x="62320" y="38680"/>
                </a:lnTo>
                <a:lnTo>
                  <a:pt x="62390" y="38660"/>
                </a:lnTo>
                <a:lnTo>
                  <a:pt x="62550" y="38640"/>
                </a:lnTo>
                <a:lnTo>
                  <a:pt x="62610" y="38620"/>
                </a:lnTo>
                <a:lnTo>
                  <a:pt x="62660" y="38590"/>
                </a:lnTo>
                <a:lnTo>
                  <a:pt x="62830" y="38310"/>
                </a:lnTo>
                <a:lnTo>
                  <a:pt x="62860" y="38210"/>
                </a:lnTo>
                <a:lnTo>
                  <a:pt x="62870" y="38130"/>
                </a:lnTo>
                <a:lnTo>
                  <a:pt x="62850" y="38060"/>
                </a:lnTo>
                <a:lnTo>
                  <a:pt x="62790" y="37950"/>
                </a:lnTo>
                <a:lnTo>
                  <a:pt x="62740" y="37830"/>
                </a:lnTo>
                <a:lnTo>
                  <a:pt x="62670" y="37730"/>
                </a:lnTo>
                <a:lnTo>
                  <a:pt x="62650" y="37660"/>
                </a:lnTo>
                <a:lnTo>
                  <a:pt x="62620" y="37430"/>
                </a:lnTo>
                <a:lnTo>
                  <a:pt x="62600" y="37360"/>
                </a:lnTo>
                <a:lnTo>
                  <a:pt x="62490" y="37090"/>
                </a:lnTo>
                <a:lnTo>
                  <a:pt x="62470" y="36960"/>
                </a:lnTo>
                <a:lnTo>
                  <a:pt x="62470" y="36890"/>
                </a:lnTo>
                <a:lnTo>
                  <a:pt x="62480" y="36840"/>
                </a:lnTo>
                <a:lnTo>
                  <a:pt x="62500" y="36780"/>
                </a:lnTo>
                <a:lnTo>
                  <a:pt x="62560" y="36700"/>
                </a:lnTo>
                <a:lnTo>
                  <a:pt x="62670" y="36610"/>
                </a:lnTo>
                <a:lnTo>
                  <a:pt x="62720" y="36530"/>
                </a:lnTo>
                <a:lnTo>
                  <a:pt x="62790" y="36400"/>
                </a:lnTo>
                <a:lnTo>
                  <a:pt x="62820" y="36300"/>
                </a:lnTo>
                <a:lnTo>
                  <a:pt x="62830" y="36190"/>
                </a:lnTo>
                <a:lnTo>
                  <a:pt x="62820" y="35910"/>
                </a:lnTo>
                <a:lnTo>
                  <a:pt x="62850" y="35820"/>
                </a:lnTo>
                <a:lnTo>
                  <a:pt x="62890" y="35760"/>
                </a:lnTo>
                <a:lnTo>
                  <a:pt x="62950" y="35760"/>
                </a:lnTo>
                <a:lnTo>
                  <a:pt x="63080" y="35770"/>
                </a:lnTo>
                <a:lnTo>
                  <a:pt x="63140" y="35750"/>
                </a:lnTo>
                <a:lnTo>
                  <a:pt x="63190" y="35730"/>
                </a:lnTo>
                <a:lnTo>
                  <a:pt x="63240" y="35690"/>
                </a:lnTo>
                <a:lnTo>
                  <a:pt x="63280" y="35650"/>
                </a:lnTo>
                <a:lnTo>
                  <a:pt x="63320" y="35600"/>
                </a:lnTo>
                <a:lnTo>
                  <a:pt x="63360" y="35550"/>
                </a:lnTo>
                <a:lnTo>
                  <a:pt x="63400" y="35510"/>
                </a:lnTo>
                <a:lnTo>
                  <a:pt x="63540" y="35410"/>
                </a:lnTo>
                <a:lnTo>
                  <a:pt x="63810" y="35010"/>
                </a:lnTo>
                <a:lnTo>
                  <a:pt x="63860" y="34950"/>
                </a:lnTo>
                <a:lnTo>
                  <a:pt x="63970" y="34900"/>
                </a:lnTo>
                <a:lnTo>
                  <a:pt x="64040" y="34830"/>
                </a:lnTo>
                <a:lnTo>
                  <a:pt x="64120" y="34740"/>
                </a:lnTo>
                <a:lnTo>
                  <a:pt x="64230" y="34540"/>
                </a:lnTo>
                <a:lnTo>
                  <a:pt x="64250" y="34430"/>
                </a:lnTo>
                <a:lnTo>
                  <a:pt x="64250" y="34340"/>
                </a:lnTo>
                <a:lnTo>
                  <a:pt x="64230" y="34280"/>
                </a:lnTo>
                <a:lnTo>
                  <a:pt x="64160" y="34180"/>
                </a:lnTo>
                <a:lnTo>
                  <a:pt x="64130" y="34130"/>
                </a:lnTo>
                <a:lnTo>
                  <a:pt x="64060" y="34020"/>
                </a:lnTo>
                <a:lnTo>
                  <a:pt x="64000" y="33820"/>
                </a:lnTo>
                <a:lnTo>
                  <a:pt x="63980" y="33760"/>
                </a:lnTo>
                <a:lnTo>
                  <a:pt x="63960" y="33660"/>
                </a:lnTo>
                <a:lnTo>
                  <a:pt x="63960" y="33540"/>
                </a:lnTo>
                <a:lnTo>
                  <a:pt x="64020" y="33170"/>
                </a:lnTo>
                <a:lnTo>
                  <a:pt x="64010" y="33050"/>
                </a:lnTo>
                <a:lnTo>
                  <a:pt x="64000" y="32970"/>
                </a:lnTo>
                <a:lnTo>
                  <a:pt x="63990" y="32850"/>
                </a:lnTo>
                <a:lnTo>
                  <a:pt x="64010" y="32790"/>
                </a:lnTo>
                <a:lnTo>
                  <a:pt x="64060" y="32760"/>
                </a:lnTo>
                <a:lnTo>
                  <a:pt x="64320" y="32820"/>
                </a:lnTo>
                <a:lnTo>
                  <a:pt x="64480" y="32830"/>
                </a:lnTo>
                <a:lnTo>
                  <a:pt x="64560" y="32820"/>
                </a:lnTo>
                <a:lnTo>
                  <a:pt x="64640" y="32790"/>
                </a:lnTo>
                <a:lnTo>
                  <a:pt x="64730" y="32670"/>
                </a:lnTo>
                <a:lnTo>
                  <a:pt x="65130" y="31860"/>
                </a:lnTo>
                <a:lnTo>
                  <a:pt x="65160" y="31740"/>
                </a:lnTo>
                <a:lnTo>
                  <a:pt x="65140" y="31670"/>
                </a:lnTo>
                <a:lnTo>
                  <a:pt x="65100" y="31630"/>
                </a:lnTo>
                <a:lnTo>
                  <a:pt x="65070" y="31570"/>
                </a:lnTo>
                <a:lnTo>
                  <a:pt x="65040" y="31490"/>
                </a:lnTo>
                <a:lnTo>
                  <a:pt x="65040" y="31350"/>
                </a:lnTo>
                <a:lnTo>
                  <a:pt x="65070" y="31270"/>
                </a:lnTo>
                <a:lnTo>
                  <a:pt x="65130" y="31190"/>
                </a:lnTo>
                <a:lnTo>
                  <a:pt x="65200" y="31110"/>
                </a:lnTo>
                <a:lnTo>
                  <a:pt x="65300" y="30960"/>
                </a:lnTo>
                <a:lnTo>
                  <a:pt x="65310" y="30870"/>
                </a:lnTo>
                <a:lnTo>
                  <a:pt x="65290" y="30800"/>
                </a:lnTo>
                <a:lnTo>
                  <a:pt x="65250" y="30750"/>
                </a:lnTo>
                <a:lnTo>
                  <a:pt x="65230" y="30700"/>
                </a:lnTo>
                <a:lnTo>
                  <a:pt x="65210" y="30650"/>
                </a:lnTo>
                <a:lnTo>
                  <a:pt x="65170" y="30300"/>
                </a:lnTo>
                <a:lnTo>
                  <a:pt x="65120" y="30270"/>
                </a:lnTo>
                <a:lnTo>
                  <a:pt x="65010" y="30330"/>
                </a:lnTo>
                <a:lnTo>
                  <a:pt x="65020" y="30530"/>
                </a:lnTo>
                <a:lnTo>
                  <a:pt x="64980" y="30750"/>
                </a:lnTo>
                <a:lnTo>
                  <a:pt x="64910" y="30830"/>
                </a:lnTo>
                <a:lnTo>
                  <a:pt x="64620" y="31050"/>
                </a:lnTo>
                <a:lnTo>
                  <a:pt x="64530" y="31090"/>
                </a:lnTo>
                <a:lnTo>
                  <a:pt x="64490" y="31130"/>
                </a:lnTo>
                <a:lnTo>
                  <a:pt x="64490" y="31220"/>
                </a:lnTo>
                <a:lnTo>
                  <a:pt x="64470" y="31320"/>
                </a:lnTo>
                <a:lnTo>
                  <a:pt x="64360" y="31360"/>
                </a:lnTo>
                <a:lnTo>
                  <a:pt x="64330" y="31300"/>
                </a:lnTo>
                <a:lnTo>
                  <a:pt x="64240" y="31060"/>
                </a:lnTo>
                <a:lnTo>
                  <a:pt x="64190" y="30970"/>
                </a:lnTo>
                <a:lnTo>
                  <a:pt x="63930" y="30750"/>
                </a:lnTo>
                <a:lnTo>
                  <a:pt x="63910" y="30630"/>
                </a:lnTo>
                <a:lnTo>
                  <a:pt x="64060" y="30500"/>
                </a:lnTo>
                <a:lnTo>
                  <a:pt x="63900" y="30440"/>
                </a:lnTo>
                <a:lnTo>
                  <a:pt x="63570" y="30460"/>
                </a:lnTo>
                <a:lnTo>
                  <a:pt x="63390" y="30410"/>
                </a:lnTo>
                <a:lnTo>
                  <a:pt x="63260" y="30320"/>
                </a:lnTo>
                <a:lnTo>
                  <a:pt x="63180" y="30240"/>
                </a:lnTo>
                <a:lnTo>
                  <a:pt x="63080" y="30200"/>
                </a:lnTo>
                <a:lnTo>
                  <a:pt x="62610" y="30310"/>
                </a:lnTo>
                <a:lnTo>
                  <a:pt x="62510" y="30330"/>
                </a:lnTo>
                <a:lnTo>
                  <a:pt x="62270" y="30320"/>
                </a:lnTo>
                <a:lnTo>
                  <a:pt x="61920" y="30280"/>
                </a:lnTo>
                <a:lnTo>
                  <a:pt x="61800" y="30240"/>
                </a:lnTo>
                <a:lnTo>
                  <a:pt x="61760" y="30350"/>
                </a:lnTo>
                <a:lnTo>
                  <a:pt x="61700" y="30430"/>
                </a:lnTo>
                <a:lnTo>
                  <a:pt x="61610" y="30480"/>
                </a:lnTo>
                <a:lnTo>
                  <a:pt x="61500" y="30500"/>
                </a:lnTo>
                <a:lnTo>
                  <a:pt x="61400" y="30530"/>
                </a:lnTo>
                <a:lnTo>
                  <a:pt x="61230" y="30340"/>
                </a:lnTo>
                <a:lnTo>
                  <a:pt x="61170" y="30300"/>
                </a:lnTo>
                <a:lnTo>
                  <a:pt x="61040" y="30230"/>
                </a:lnTo>
                <a:lnTo>
                  <a:pt x="60470" y="29600"/>
                </a:lnTo>
                <a:lnTo>
                  <a:pt x="60400" y="29550"/>
                </a:lnTo>
                <a:lnTo>
                  <a:pt x="60320" y="29500"/>
                </a:lnTo>
                <a:lnTo>
                  <a:pt x="60230" y="29470"/>
                </a:lnTo>
                <a:lnTo>
                  <a:pt x="59960" y="29450"/>
                </a:lnTo>
                <a:lnTo>
                  <a:pt x="59890" y="29430"/>
                </a:lnTo>
                <a:lnTo>
                  <a:pt x="59840" y="29400"/>
                </a:lnTo>
                <a:lnTo>
                  <a:pt x="59790" y="29350"/>
                </a:lnTo>
                <a:lnTo>
                  <a:pt x="59760" y="29270"/>
                </a:lnTo>
                <a:lnTo>
                  <a:pt x="59740" y="29190"/>
                </a:lnTo>
                <a:lnTo>
                  <a:pt x="59750" y="29070"/>
                </a:lnTo>
                <a:lnTo>
                  <a:pt x="59740" y="28970"/>
                </a:lnTo>
                <a:lnTo>
                  <a:pt x="59720" y="28880"/>
                </a:lnTo>
                <a:lnTo>
                  <a:pt x="59640" y="28760"/>
                </a:lnTo>
                <a:lnTo>
                  <a:pt x="59480" y="28580"/>
                </a:lnTo>
                <a:lnTo>
                  <a:pt x="59180" y="28290"/>
                </a:lnTo>
                <a:lnTo>
                  <a:pt x="59140" y="28240"/>
                </a:lnTo>
                <a:lnTo>
                  <a:pt x="58970" y="27950"/>
                </a:lnTo>
                <a:lnTo>
                  <a:pt x="58920" y="27890"/>
                </a:lnTo>
                <a:lnTo>
                  <a:pt x="58870" y="27830"/>
                </a:lnTo>
                <a:lnTo>
                  <a:pt x="58560" y="27690"/>
                </a:lnTo>
                <a:lnTo>
                  <a:pt x="58510" y="27640"/>
                </a:lnTo>
                <a:lnTo>
                  <a:pt x="58390" y="27490"/>
                </a:lnTo>
                <a:lnTo>
                  <a:pt x="58320" y="27440"/>
                </a:lnTo>
                <a:lnTo>
                  <a:pt x="58250" y="27420"/>
                </a:lnTo>
                <a:lnTo>
                  <a:pt x="58080" y="27410"/>
                </a:lnTo>
                <a:lnTo>
                  <a:pt x="58010" y="27390"/>
                </a:lnTo>
                <a:lnTo>
                  <a:pt x="57950" y="27360"/>
                </a:lnTo>
                <a:lnTo>
                  <a:pt x="57850" y="27280"/>
                </a:lnTo>
                <a:lnTo>
                  <a:pt x="56220" y="26760"/>
                </a:lnTo>
                <a:lnTo>
                  <a:pt x="56060" y="26650"/>
                </a:lnTo>
                <a:lnTo>
                  <a:pt x="55960" y="26540"/>
                </a:lnTo>
                <a:lnTo>
                  <a:pt x="55880" y="26430"/>
                </a:lnTo>
                <a:lnTo>
                  <a:pt x="55830" y="26310"/>
                </a:lnTo>
                <a:lnTo>
                  <a:pt x="55810" y="26190"/>
                </a:lnTo>
                <a:lnTo>
                  <a:pt x="55830" y="26080"/>
                </a:lnTo>
                <a:lnTo>
                  <a:pt x="55900" y="25970"/>
                </a:lnTo>
                <a:lnTo>
                  <a:pt x="56210" y="25750"/>
                </a:lnTo>
                <a:lnTo>
                  <a:pt x="56380" y="25650"/>
                </a:lnTo>
                <a:lnTo>
                  <a:pt x="56500" y="25600"/>
                </a:lnTo>
                <a:lnTo>
                  <a:pt x="56650" y="25570"/>
                </a:lnTo>
                <a:lnTo>
                  <a:pt x="56730" y="25500"/>
                </a:lnTo>
                <a:lnTo>
                  <a:pt x="56800" y="25380"/>
                </a:lnTo>
                <a:lnTo>
                  <a:pt x="56910" y="25090"/>
                </a:lnTo>
                <a:lnTo>
                  <a:pt x="57000" y="24750"/>
                </a:lnTo>
                <a:lnTo>
                  <a:pt x="57040" y="24660"/>
                </a:lnTo>
                <a:lnTo>
                  <a:pt x="57090" y="24570"/>
                </a:lnTo>
                <a:lnTo>
                  <a:pt x="57260" y="24380"/>
                </a:lnTo>
                <a:lnTo>
                  <a:pt x="57300" y="24360"/>
                </a:lnTo>
                <a:lnTo>
                  <a:pt x="57420" y="24310"/>
                </a:lnTo>
                <a:lnTo>
                  <a:pt x="57490" y="24270"/>
                </a:lnTo>
                <a:lnTo>
                  <a:pt x="57560" y="24210"/>
                </a:lnTo>
                <a:lnTo>
                  <a:pt x="57650" y="24090"/>
                </a:lnTo>
                <a:lnTo>
                  <a:pt x="57760" y="23970"/>
                </a:lnTo>
                <a:lnTo>
                  <a:pt x="57870" y="23900"/>
                </a:lnTo>
                <a:lnTo>
                  <a:pt x="57930" y="23880"/>
                </a:lnTo>
                <a:lnTo>
                  <a:pt x="58010" y="23800"/>
                </a:lnTo>
                <a:lnTo>
                  <a:pt x="58090" y="23670"/>
                </a:lnTo>
                <a:lnTo>
                  <a:pt x="58280" y="23220"/>
                </a:lnTo>
                <a:lnTo>
                  <a:pt x="58300" y="23120"/>
                </a:lnTo>
                <a:lnTo>
                  <a:pt x="58190" y="22960"/>
                </a:lnTo>
                <a:lnTo>
                  <a:pt x="58200" y="22050"/>
                </a:lnTo>
                <a:lnTo>
                  <a:pt x="58290" y="21520"/>
                </a:lnTo>
                <a:lnTo>
                  <a:pt x="58860" y="21430"/>
                </a:lnTo>
                <a:lnTo>
                  <a:pt x="59490" y="21760"/>
                </a:lnTo>
                <a:lnTo>
                  <a:pt x="59680" y="22100"/>
                </a:lnTo>
                <a:lnTo>
                  <a:pt x="60080" y="22180"/>
                </a:lnTo>
                <a:lnTo>
                  <a:pt x="61210" y="22180"/>
                </a:lnTo>
                <a:lnTo>
                  <a:pt x="62220" y="22140"/>
                </a:lnTo>
                <a:lnTo>
                  <a:pt x="62610" y="21780"/>
                </a:lnTo>
                <a:lnTo>
                  <a:pt x="62600" y="21000"/>
                </a:lnTo>
                <a:lnTo>
                  <a:pt x="61910" y="19380"/>
                </a:lnTo>
                <a:lnTo>
                  <a:pt x="62090" y="18850"/>
                </a:lnTo>
                <a:lnTo>
                  <a:pt x="62870" y="18540"/>
                </a:lnTo>
                <a:lnTo>
                  <a:pt x="63830" y="18710"/>
                </a:lnTo>
                <a:lnTo>
                  <a:pt x="65100" y="19690"/>
                </a:lnTo>
                <a:lnTo>
                  <a:pt x="66450" y="19650"/>
                </a:lnTo>
                <a:lnTo>
                  <a:pt x="67310" y="19800"/>
                </a:lnTo>
                <a:lnTo>
                  <a:pt x="67720" y="20250"/>
                </a:lnTo>
                <a:lnTo>
                  <a:pt x="68340" y="20590"/>
                </a:lnTo>
                <a:lnTo>
                  <a:pt x="68530" y="21070"/>
                </a:lnTo>
                <a:lnTo>
                  <a:pt x="68750" y="22350"/>
                </a:lnTo>
                <a:lnTo>
                  <a:pt x="68860" y="23890"/>
                </a:lnTo>
                <a:lnTo>
                  <a:pt x="69150" y="24260"/>
                </a:lnTo>
                <a:lnTo>
                  <a:pt x="69630" y="24530"/>
                </a:lnTo>
                <a:lnTo>
                  <a:pt x="70070" y="25160"/>
                </a:lnTo>
                <a:lnTo>
                  <a:pt x="70630" y="25950"/>
                </a:lnTo>
                <a:lnTo>
                  <a:pt x="71250" y="26060"/>
                </a:lnTo>
                <a:lnTo>
                  <a:pt x="74860" y="26030"/>
                </a:lnTo>
                <a:lnTo>
                  <a:pt x="74600" y="26550"/>
                </a:lnTo>
                <a:lnTo>
                  <a:pt x="74530" y="26960"/>
                </a:lnTo>
                <a:lnTo>
                  <a:pt x="74490" y="27490"/>
                </a:lnTo>
                <a:lnTo>
                  <a:pt x="73870" y="27830"/>
                </a:lnTo>
                <a:lnTo>
                  <a:pt x="73420" y="28390"/>
                </a:lnTo>
                <a:lnTo>
                  <a:pt x="72800" y="29320"/>
                </a:lnTo>
                <a:lnTo>
                  <a:pt x="71470" y="30710"/>
                </a:lnTo>
                <a:lnTo>
                  <a:pt x="70880" y="31380"/>
                </a:lnTo>
                <a:lnTo>
                  <a:pt x="70700" y="33290"/>
                </a:lnTo>
                <a:lnTo>
                  <a:pt x="70260" y="34300"/>
                </a:lnTo>
                <a:lnTo>
                  <a:pt x="70260" y="36250"/>
                </a:lnTo>
                <a:lnTo>
                  <a:pt x="70590" y="36810"/>
                </a:lnTo>
                <a:lnTo>
                  <a:pt x="70480" y="38040"/>
                </a:lnTo>
                <a:lnTo>
                  <a:pt x="70000" y="38410"/>
                </a:lnTo>
                <a:lnTo>
                  <a:pt x="69560" y="38980"/>
                </a:lnTo>
                <a:lnTo>
                  <a:pt x="69520" y="39650"/>
                </a:lnTo>
                <a:lnTo>
                  <a:pt x="69080" y="39950"/>
                </a:lnTo>
                <a:lnTo>
                  <a:pt x="68640" y="40540"/>
                </a:lnTo>
                <a:lnTo>
                  <a:pt x="67750" y="40690"/>
                </a:lnTo>
                <a:lnTo>
                  <a:pt x="67360" y="40940"/>
                </a:lnTo>
                <a:lnTo>
                  <a:pt x="66900" y="40560"/>
                </a:lnTo>
                <a:lnTo>
                  <a:pt x="66550" y="40400"/>
                </a:lnTo>
                <a:lnTo>
                  <a:pt x="66440" y="40380"/>
                </a:lnTo>
                <a:lnTo>
                  <a:pt x="65780" y="40350"/>
                </a:lnTo>
                <a:lnTo>
                  <a:pt x="65170" y="40390"/>
                </a:lnTo>
                <a:lnTo>
                  <a:pt x="64970" y="40430"/>
                </a:lnTo>
                <a:lnTo>
                  <a:pt x="64820" y="40470"/>
                </a:lnTo>
                <a:lnTo>
                  <a:pt x="64780" y="40500"/>
                </a:lnTo>
                <a:lnTo>
                  <a:pt x="64740" y="40530"/>
                </a:lnTo>
                <a:lnTo>
                  <a:pt x="64590" y="40670"/>
                </a:lnTo>
                <a:lnTo>
                  <a:pt x="64280" y="41050"/>
                </a:lnTo>
                <a:lnTo>
                  <a:pt x="64020" y="41470"/>
                </a:lnTo>
                <a:lnTo>
                  <a:pt x="63890" y="41610"/>
                </a:lnTo>
                <a:lnTo>
                  <a:pt x="63820" y="41670"/>
                </a:lnTo>
                <a:lnTo>
                  <a:pt x="63710" y="41740"/>
                </a:lnTo>
                <a:lnTo>
                  <a:pt x="63490" y="41830"/>
                </a:lnTo>
                <a:lnTo>
                  <a:pt x="63360" y="41850"/>
                </a:lnTo>
                <a:lnTo>
                  <a:pt x="63250" y="41850"/>
                </a:lnTo>
                <a:lnTo>
                  <a:pt x="61690" y="41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