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Koundara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Guinea • State Map | Fully Editable Vector Shape</a:t>
            </a:r>
          </a:p>
        </p:txBody>
      </p:sp>
      <p:sp>
        <p:nvSpPr>
          <p:cNvPr id="101" name="Koundara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35220" y="7330"/>
                </a:moveTo>
                <a:lnTo>
                  <a:pt x="35210" y="7350"/>
                </a:lnTo>
                <a:lnTo>
                  <a:pt x="34820" y="7610"/>
                </a:lnTo>
                <a:lnTo>
                  <a:pt x="34260" y="7870"/>
                </a:lnTo>
                <a:lnTo>
                  <a:pt x="33870" y="8130"/>
                </a:lnTo>
                <a:lnTo>
                  <a:pt x="33700" y="8280"/>
                </a:lnTo>
                <a:lnTo>
                  <a:pt x="33560" y="8360"/>
                </a:lnTo>
                <a:lnTo>
                  <a:pt x="33420" y="8420"/>
                </a:lnTo>
                <a:lnTo>
                  <a:pt x="32790" y="8640"/>
                </a:lnTo>
                <a:lnTo>
                  <a:pt x="32620" y="8750"/>
                </a:lnTo>
                <a:lnTo>
                  <a:pt x="32510" y="8850"/>
                </a:lnTo>
                <a:lnTo>
                  <a:pt x="32190" y="9800"/>
                </a:lnTo>
                <a:lnTo>
                  <a:pt x="32160" y="9930"/>
                </a:lnTo>
                <a:lnTo>
                  <a:pt x="31950" y="10200"/>
                </a:lnTo>
                <a:lnTo>
                  <a:pt x="31680" y="10550"/>
                </a:lnTo>
                <a:lnTo>
                  <a:pt x="31340" y="10790"/>
                </a:lnTo>
                <a:lnTo>
                  <a:pt x="30540" y="10830"/>
                </a:lnTo>
                <a:lnTo>
                  <a:pt x="30280" y="11130"/>
                </a:lnTo>
                <a:lnTo>
                  <a:pt x="29990" y="11330"/>
                </a:lnTo>
                <a:lnTo>
                  <a:pt x="29830" y="11650"/>
                </a:lnTo>
                <a:lnTo>
                  <a:pt x="27460" y="11670"/>
                </a:lnTo>
                <a:lnTo>
                  <a:pt x="27060" y="11550"/>
                </a:lnTo>
                <a:lnTo>
                  <a:pt x="26810" y="11480"/>
                </a:lnTo>
                <a:lnTo>
                  <a:pt x="26700" y="11320"/>
                </a:lnTo>
                <a:lnTo>
                  <a:pt x="26680" y="11250"/>
                </a:lnTo>
                <a:lnTo>
                  <a:pt x="26690" y="11070"/>
                </a:lnTo>
                <a:lnTo>
                  <a:pt x="26700" y="10900"/>
                </a:lnTo>
                <a:lnTo>
                  <a:pt x="26660" y="10750"/>
                </a:lnTo>
                <a:lnTo>
                  <a:pt x="26490" y="10650"/>
                </a:lnTo>
                <a:lnTo>
                  <a:pt x="26350" y="10670"/>
                </a:lnTo>
                <a:lnTo>
                  <a:pt x="26360" y="10790"/>
                </a:lnTo>
                <a:lnTo>
                  <a:pt x="26420" y="10940"/>
                </a:lnTo>
                <a:lnTo>
                  <a:pt x="26420" y="11030"/>
                </a:lnTo>
                <a:lnTo>
                  <a:pt x="26280" y="11040"/>
                </a:lnTo>
                <a:lnTo>
                  <a:pt x="26150" y="10970"/>
                </a:lnTo>
                <a:lnTo>
                  <a:pt x="26040" y="10850"/>
                </a:lnTo>
                <a:lnTo>
                  <a:pt x="25950" y="10720"/>
                </a:lnTo>
                <a:lnTo>
                  <a:pt x="25860" y="10540"/>
                </a:lnTo>
                <a:lnTo>
                  <a:pt x="25830" y="10350"/>
                </a:lnTo>
                <a:lnTo>
                  <a:pt x="25850" y="10150"/>
                </a:lnTo>
                <a:lnTo>
                  <a:pt x="25980" y="9720"/>
                </a:lnTo>
                <a:lnTo>
                  <a:pt x="25960" y="9530"/>
                </a:lnTo>
                <a:lnTo>
                  <a:pt x="25900" y="9340"/>
                </a:lnTo>
                <a:lnTo>
                  <a:pt x="25810" y="9140"/>
                </a:lnTo>
                <a:lnTo>
                  <a:pt x="25700" y="9010"/>
                </a:lnTo>
                <a:lnTo>
                  <a:pt x="25520" y="8900"/>
                </a:lnTo>
                <a:lnTo>
                  <a:pt x="25390" y="8810"/>
                </a:lnTo>
                <a:lnTo>
                  <a:pt x="25290" y="8650"/>
                </a:lnTo>
                <a:lnTo>
                  <a:pt x="25260" y="8460"/>
                </a:lnTo>
                <a:lnTo>
                  <a:pt x="25320" y="8400"/>
                </a:lnTo>
                <a:lnTo>
                  <a:pt x="25420" y="8370"/>
                </a:lnTo>
                <a:lnTo>
                  <a:pt x="25500" y="8250"/>
                </a:lnTo>
                <a:lnTo>
                  <a:pt x="25420" y="8080"/>
                </a:lnTo>
                <a:lnTo>
                  <a:pt x="25170" y="7960"/>
                </a:lnTo>
                <a:lnTo>
                  <a:pt x="25020" y="7980"/>
                </a:lnTo>
                <a:lnTo>
                  <a:pt x="24880" y="7990"/>
                </a:lnTo>
                <a:lnTo>
                  <a:pt x="24600" y="8380"/>
                </a:lnTo>
                <a:lnTo>
                  <a:pt x="24460" y="8330"/>
                </a:lnTo>
                <a:lnTo>
                  <a:pt x="24330" y="8190"/>
                </a:lnTo>
                <a:lnTo>
                  <a:pt x="24230" y="8070"/>
                </a:lnTo>
                <a:lnTo>
                  <a:pt x="24110" y="7980"/>
                </a:lnTo>
                <a:lnTo>
                  <a:pt x="24090" y="8090"/>
                </a:lnTo>
                <a:lnTo>
                  <a:pt x="24200" y="8450"/>
                </a:lnTo>
                <a:lnTo>
                  <a:pt x="23740" y="8330"/>
                </a:lnTo>
                <a:lnTo>
                  <a:pt x="23580" y="8210"/>
                </a:lnTo>
                <a:lnTo>
                  <a:pt x="23510" y="8230"/>
                </a:lnTo>
                <a:lnTo>
                  <a:pt x="23460" y="8340"/>
                </a:lnTo>
                <a:lnTo>
                  <a:pt x="23160" y="8310"/>
                </a:lnTo>
                <a:lnTo>
                  <a:pt x="23050" y="8340"/>
                </a:lnTo>
                <a:lnTo>
                  <a:pt x="22960" y="8390"/>
                </a:lnTo>
                <a:lnTo>
                  <a:pt x="22770" y="8550"/>
                </a:lnTo>
                <a:lnTo>
                  <a:pt x="22020" y="8920"/>
                </a:lnTo>
                <a:lnTo>
                  <a:pt x="21870" y="8950"/>
                </a:lnTo>
                <a:lnTo>
                  <a:pt x="21860" y="8850"/>
                </a:lnTo>
                <a:lnTo>
                  <a:pt x="21530" y="8190"/>
                </a:lnTo>
                <a:lnTo>
                  <a:pt x="21580" y="7860"/>
                </a:lnTo>
                <a:lnTo>
                  <a:pt x="21680" y="7610"/>
                </a:lnTo>
                <a:lnTo>
                  <a:pt x="21690" y="7470"/>
                </a:lnTo>
                <a:lnTo>
                  <a:pt x="21650" y="7110"/>
                </a:lnTo>
                <a:lnTo>
                  <a:pt x="21660" y="6940"/>
                </a:lnTo>
                <a:lnTo>
                  <a:pt x="21690" y="6840"/>
                </a:lnTo>
                <a:lnTo>
                  <a:pt x="21910" y="6320"/>
                </a:lnTo>
                <a:lnTo>
                  <a:pt x="21950" y="6110"/>
                </a:lnTo>
                <a:lnTo>
                  <a:pt x="21920" y="5890"/>
                </a:lnTo>
                <a:lnTo>
                  <a:pt x="21780" y="5640"/>
                </a:lnTo>
                <a:lnTo>
                  <a:pt x="21160" y="4860"/>
                </a:lnTo>
                <a:lnTo>
                  <a:pt x="21050" y="4520"/>
                </a:lnTo>
                <a:lnTo>
                  <a:pt x="21020" y="4240"/>
                </a:lnTo>
                <a:lnTo>
                  <a:pt x="21120" y="3410"/>
                </a:lnTo>
                <a:lnTo>
                  <a:pt x="25090" y="3560"/>
                </a:lnTo>
                <a:lnTo>
                  <a:pt x="25640" y="3710"/>
                </a:lnTo>
                <a:lnTo>
                  <a:pt x="25680" y="3720"/>
                </a:lnTo>
                <a:lnTo>
                  <a:pt x="25730" y="3740"/>
                </a:lnTo>
                <a:lnTo>
                  <a:pt x="25840" y="3820"/>
                </a:lnTo>
                <a:lnTo>
                  <a:pt x="25900" y="3840"/>
                </a:lnTo>
                <a:lnTo>
                  <a:pt x="25970" y="3840"/>
                </a:lnTo>
                <a:lnTo>
                  <a:pt x="26000" y="3810"/>
                </a:lnTo>
                <a:lnTo>
                  <a:pt x="26030" y="3770"/>
                </a:lnTo>
                <a:lnTo>
                  <a:pt x="26090" y="3750"/>
                </a:lnTo>
                <a:lnTo>
                  <a:pt x="26460" y="3670"/>
                </a:lnTo>
                <a:lnTo>
                  <a:pt x="26570" y="3660"/>
                </a:lnTo>
                <a:lnTo>
                  <a:pt x="26670" y="3690"/>
                </a:lnTo>
                <a:lnTo>
                  <a:pt x="26820" y="3790"/>
                </a:lnTo>
                <a:lnTo>
                  <a:pt x="26930" y="3810"/>
                </a:lnTo>
                <a:lnTo>
                  <a:pt x="27030" y="3790"/>
                </a:lnTo>
                <a:lnTo>
                  <a:pt x="27240" y="3730"/>
                </a:lnTo>
                <a:lnTo>
                  <a:pt x="27330" y="3730"/>
                </a:lnTo>
                <a:lnTo>
                  <a:pt x="27400" y="3760"/>
                </a:lnTo>
                <a:lnTo>
                  <a:pt x="27520" y="3890"/>
                </a:lnTo>
                <a:lnTo>
                  <a:pt x="27570" y="3910"/>
                </a:lnTo>
                <a:lnTo>
                  <a:pt x="27620" y="3910"/>
                </a:lnTo>
                <a:lnTo>
                  <a:pt x="27780" y="3860"/>
                </a:lnTo>
                <a:lnTo>
                  <a:pt x="27890" y="3860"/>
                </a:lnTo>
                <a:lnTo>
                  <a:pt x="27970" y="3850"/>
                </a:lnTo>
                <a:lnTo>
                  <a:pt x="28050" y="3850"/>
                </a:lnTo>
                <a:lnTo>
                  <a:pt x="28150" y="3920"/>
                </a:lnTo>
                <a:lnTo>
                  <a:pt x="28270" y="3780"/>
                </a:lnTo>
                <a:lnTo>
                  <a:pt x="28490" y="3900"/>
                </a:lnTo>
                <a:lnTo>
                  <a:pt x="28710" y="3890"/>
                </a:lnTo>
                <a:lnTo>
                  <a:pt x="28920" y="3850"/>
                </a:lnTo>
                <a:lnTo>
                  <a:pt x="29110" y="3880"/>
                </a:lnTo>
                <a:lnTo>
                  <a:pt x="29270" y="4050"/>
                </a:lnTo>
                <a:lnTo>
                  <a:pt x="29320" y="4290"/>
                </a:lnTo>
                <a:lnTo>
                  <a:pt x="29310" y="4540"/>
                </a:lnTo>
                <a:lnTo>
                  <a:pt x="29260" y="4760"/>
                </a:lnTo>
                <a:lnTo>
                  <a:pt x="29080" y="5190"/>
                </a:lnTo>
                <a:lnTo>
                  <a:pt x="29030" y="5390"/>
                </a:lnTo>
                <a:lnTo>
                  <a:pt x="29090" y="5640"/>
                </a:lnTo>
                <a:lnTo>
                  <a:pt x="29230" y="5840"/>
                </a:lnTo>
                <a:lnTo>
                  <a:pt x="29410" y="5940"/>
                </a:lnTo>
                <a:lnTo>
                  <a:pt x="29620" y="5960"/>
                </a:lnTo>
                <a:lnTo>
                  <a:pt x="29860" y="5930"/>
                </a:lnTo>
                <a:lnTo>
                  <a:pt x="30080" y="6020"/>
                </a:lnTo>
                <a:lnTo>
                  <a:pt x="30280" y="6000"/>
                </a:lnTo>
                <a:lnTo>
                  <a:pt x="30420" y="5880"/>
                </a:lnTo>
                <a:lnTo>
                  <a:pt x="30460" y="5640"/>
                </a:lnTo>
                <a:lnTo>
                  <a:pt x="30670" y="5140"/>
                </a:lnTo>
                <a:lnTo>
                  <a:pt x="31110" y="5130"/>
                </a:lnTo>
                <a:lnTo>
                  <a:pt x="31590" y="5380"/>
                </a:lnTo>
                <a:lnTo>
                  <a:pt x="31900" y="5650"/>
                </a:lnTo>
                <a:lnTo>
                  <a:pt x="31890" y="5700"/>
                </a:lnTo>
                <a:lnTo>
                  <a:pt x="31870" y="5790"/>
                </a:lnTo>
                <a:lnTo>
                  <a:pt x="31900" y="5890"/>
                </a:lnTo>
                <a:lnTo>
                  <a:pt x="32030" y="6010"/>
                </a:lnTo>
                <a:lnTo>
                  <a:pt x="32140" y="6060"/>
                </a:lnTo>
                <a:lnTo>
                  <a:pt x="32510" y="6080"/>
                </a:lnTo>
                <a:lnTo>
                  <a:pt x="32700" y="6180"/>
                </a:lnTo>
                <a:lnTo>
                  <a:pt x="32750" y="6300"/>
                </a:lnTo>
                <a:lnTo>
                  <a:pt x="32830" y="6400"/>
                </a:lnTo>
                <a:lnTo>
                  <a:pt x="33080" y="6440"/>
                </a:lnTo>
                <a:lnTo>
                  <a:pt x="33870" y="6390"/>
                </a:lnTo>
                <a:lnTo>
                  <a:pt x="34120" y="6420"/>
                </a:lnTo>
                <a:lnTo>
                  <a:pt x="34360" y="6520"/>
                </a:lnTo>
                <a:lnTo>
                  <a:pt x="34560" y="6680"/>
                </a:lnTo>
                <a:lnTo>
                  <a:pt x="34910" y="7070"/>
                </a:lnTo>
                <a:lnTo>
                  <a:pt x="34970" y="7190"/>
                </a:lnTo>
                <a:lnTo>
                  <a:pt x="34980" y="7280"/>
                </a:lnTo>
                <a:lnTo>
                  <a:pt x="35030" y="7330"/>
                </a:lnTo>
                <a:lnTo>
                  <a:pt x="35200" y="7330"/>
                </a:lnTo>
                <a:lnTo>
                  <a:pt x="35220" y="7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