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oubi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8410" y="15270"/>
                </a:moveTo>
                <a:lnTo>
                  <a:pt x="39850" y="15250"/>
                </a:lnTo>
                <a:lnTo>
                  <a:pt x="40220" y="15480"/>
                </a:lnTo>
                <a:lnTo>
                  <a:pt x="40950" y="15740"/>
                </a:lnTo>
                <a:lnTo>
                  <a:pt x="41360" y="16080"/>
                </a:lnTo>
                <a:lnTo>
                  <a:pt x="41980" y="16190"/>
                </a:lnTo>
                <a:lnTo>
                  <a:pt x="42830" y="16200"/>
                </a:lnTo>
                <a:lnTo>
                  <a:pt x="43150" y="15950"/>
                </a:lnTo>
                <a:lnTo>
                  <a:pt x="43380" y="15980"/>
                </a:lnTo>
                <a:lnTo>
                  <a:pt x="43620" y="15940"/>
                </a:lnTo>
                <a:lnTo>
                  <a:pt x="43750" y="15820"/>
                </a:lnTo>
                <a:lnTo>
                  <a:pt x="44230" y="15660"/>
                </a:lnTo>
                <a:lnTo>
                  <a:pt x="44670" y="15440"/>
                </a:lnTo>
                <a:lnTo>
                  <a:pt x="45480" y="15290"/>
                </a:lnTo>
                <a:lnTo>
                  <a:pt x="46880" y="15250"/>
                </a:lnTo>
                <a:lnTo>
                  <a:pt x="47030" y="14760"/>
                </a:lnTo>
                <a:lnTo>
                  <a:pt x="47320" y="13780"/>
                </a:lnTo>
                <a:lnTo>
                  <a:pt x="47870" y="13260"/>
                </a:lnTo>
                <a:lnTo>
                  <a:pt x="48210" y="12320"/>
                </a:lnTo>
                <a:lnTo>
                  <a:pt x="48760" y="11150"/>
                </a:lnTo>
                <a:lnTo>
                  <a:pt x="48790" y="10170"/>
                </a:lnTo>
                <a:lnTo>
                  <a:pt x="49540" y="10510"/>
                </a:lnTo>
                <a:lnTo>
                  <a:pt x="49760" y="10680"/>
                </a:lnTo>
                <a:lnTo>
                  <a:pt x="50250" y="11350"/>
                </a:lnTo>
                <a:lnTo>
                  <a:pt x="50340" y="15550"/>
                </a:lnTo>
                <a:lnTo>
                  <a:pt x="50230" y="16040"/>
                </a:lnTo>
                <a:lnTo>
                  <a:pt x="49090" y="16270"/>
                </a:lnTo>
                <a:lnTo>
                  <a:pt x="48130" y="16570"/>
                </a:lnTo>
                <a:lnTo>
                  <a:pt x="47800" y="17320"/>
                </a:lnTo>
                <a:lnTo>
                  <a:pt x="46920" y="17990"/>
                </a:lnTo>
                <a:lnTo>
                  <a:pt x="44740" y="18930"/>
                </a:lnTo>
                <a:lnTo>
                  <a:pt x="42980" y="19950"/>
                </a:lnTo>
                <a:lnTo>
                  <a:pt x="42350" y="20360"/>
                </a:lnTo>
                <a:lnTo>
                  <a:pt x="42230" y="20780"/>
                </a:lnTo>
                <a:lnTo>
                  <a:pt x="41930" y="20800"/>
                </a:lnTo>
                <a:lnTo>
                  <a:pt x="41700" y="20730"/>
                </a:lnTo>
                <a:lnTo>
                  <a:pt x="41620" y="20730"/>
                </a:lnTo>
                <a:lnTo>
                  <a:pt x="41540" y="20290"/>
                </a:lnTo>
                <a:lnTo>
                  <a:pt x="41470" y="19840"/>
                </a:lnTo>
                <a:lnTo>
                  <a:pt x="41030" y="19380"/>
                </a:lnTo>
                <a:lnTo>
                  <a:pt x="40420" y="18440"/>
                </a:lnTo>
                <a:lnTo>
                  <a:pt x="39370" y="16940"/>
                </a:lnTo>
                <a:lnTo>
                  <a:pt x="38630" y="15890"/>
                </a:lnTo>
                <a:lnTo>
                  <a:pt x="38410" y="15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