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Kissidougou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Kissidoug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60950" y="46950"/>
                </a:moveTo>
                <a:lnTo>
                  <a:pt x="61160" y="46440"/>
                </a:lnTo>
                <a:lnTo>
                  <a:pt x="61500" y="45990"/>
                </a:lnTo>
                <a:lnTo>
                  <a:pt x="62010" y="45620"/>
                </a:lnTo>
                <a:lnTo>
                  <a:pt x="62160" y="44460"/>
                </a:lnTo>
                <a:lnTo>
                  <a:pt x="62050" y="43460"/>
                </a:lnTo>
                <a:lnTo>
                  <a:pt x="61830" y="42930"/>
                </a:lnTo>
                <a:lnTo>
                  <a:pt x="61640" y="42370"/>
                </a:lnTo>
                <a:lnTo>
                  <a:pt x="61690" y="41660"/>
                </a:lnTo>
                <a:lnTo>
                  <a:pt x="63250" y="41850"/>
                </a:lnTo>
                <a:lnTo>
                  <a:pt x="63360" y="41850"/>
                </a:lnTo>
                <a:lnTo>
                  <a:pt x="63490" y="41830"/>
                </a:lnTo>
                <a:lnTo>
                  <a:pt x="63710" y="41740"/>
                </a:lnTo>
                <a:lnTo>
                  <a:pt x="63820" y="41670"/>
                </a:lnTo>
                <a:lnTo>
                  <a:pt x="63890" y="41610"/>
                </a:lnTo>
                <a:lnTo>
                  <a:pt x="64020" y="41470"/>
                </a:lnTo>
                <a:lnTo>
                  <a:pt x="64280" y="41050"/>
                </a:lnTo>
                <a:lnTo>
                  <a:pt x="64590" y="40670"/>
                </a:lnTo>
                <a:lnTo>
                  <a:pt x="64740" y="40530"/>
                </a:lnTo>
                <a:lnTo>
                  <a:pt x="64780" y="40500"/>
                </a:lnTo>
                <a:lnTo>
                  <a:pt x="64820" y="40470"/>
                </a:lnTo>
                <a:lnTo>
                  <a:pt x="64970" y="40430"/>
                </a:lnTo>
                <a:lnTo>
                  <a:pt x="65170" y="40390"/>
                </a:lnTo>
                <a:lnTo>
                  <a:pt x="65780" y="40350"/>
                </a:lnTo>
                <a:lnTo>
                  <a:pt x="66440" y="40380"/>
                </a:lnTo>
                <a:lnTo>
                  <a:pt x="66550" y="40400"/>
                </a:lnTo>
                <a:lnTo>
                  <a:pt x="66900" y="40560"/>
                </a:lnTo>
                <a:lnTo>
                  <a:pt x="67360" y="40940"/>
                </a:lnTo>
                <a:lnTo>
                  <a:pt x="68120" y="41850"/>
                </a:lnTo>
                <a:lnTo>
                  <a:pt x="68850" y="42380"/>
                </a:lnTo>
                <a:lnTo>
                  <a:pt x="69810" y="42330"/>
                </a:lnTo>
                <a:lnTo>
                  <a:pt x="70840" y="42530"/>
                </a:lnTo>
                <a:lnTo>
                  <a:pt x="70950" y="42530"/>
                </a:lnTo>
                <a:lnTo>
                  <a:pt x="71310" y="42590"/>
                </a:lnTo>
                <a:lnTo>
                  <a:pt x="71350" y="42590"/>
                </a:lnTo>
                <a:lnTo>
                  <a:pt x="72330" y="43550"/>
                </a:lnTo>
                <a:lnTo>
                  <a:pt x="74840" y="43450"/>
                </a:lnTo>
                <a:lnTo>
                  <a:pt x="76350" y="43960"/>
                </a:lnTo>
                <a:lnTo>
                  <a:pt x="76150" y="46200"/>
                </a:lnTo>
                <a:lnTo>
                  <a:pt x="75150" y="46810"/>
                </a:lnTo>
                <a:lnTo>
                  <a:pt x="74950" y="48140"/>
                </a:lnTo>
                <a:lnTo>
                  <a:pt x="74760" y="48520"/>
                </a:lnTo>
                <a:lnTo>
                  <a:pt x="74620" y="49340"/>
                </a:lnTo>
                <a:lnTo>
                  <a:pt x="73900" y="50140"/>
                </a:lnTo>
                <a:lnTo>
                  <a:pt x="72650" y="50840"/>
                </a:lnTo>
                <a:lnTo>
                  <a:pt x="72360" y="50930"/>
                </a:lnTo>
                <a:lnTo>
                  <a:pt x="72030" y="50980"/>
                </a:lnTo>
                <a:lnTo>
                  <a:pt x="71800" y="50990"/>
                </a:lnTo>
                <a:lnTo>
                  <a:pt x="69630" y="50490"/>
                </a:lnTo>
                <a:lnTo>
                  <a:pt x="67570" y="50020"/>
                </a:lnTo>
                <a:lnTo>
                  <a:pt x="67060" y="49960"/>
                </a:lnTo>
                <a:lnTo>
                  <a:pt x="66940" y="50010"/>
                </a:lnTo>
                <a:lnTo>
                  <a:pt x="66300" y="50380"/>
                </a:lnTo>
                <a:lnTo>
                  <a:pt x="66200" y="50480"/>
                </a:lnTo>
                <a:lnTo>
                  <a:pt x="66120" y="50540"/>
                </a:lnTo>
                <a:lnTo>
                  <a:pt x="65950" y="50640"/>
                </a:lnTo>
                <a:lnTo>
                  <a:pt x="65740" y="50700"/>
                </a:lnTo>
                <a:lnTo>
                  <a:pt x="64760" y="50850"/>
                </a:lnTo>
                <a:lnTo>
                  <a:pt x="64490" y="50850"/>
                </a:lnTo>
                <a:lnTo>
                  <a:pt x="64330" y="50840"/>
                </a:lnTo>
                <a:lnTo>
                  <a:pt x="64310" y="50800"/>
                </a:lnTo>
                <a:lnTo>
                  <a:pt x="64190" y="50560"/>
                </a:lnTo>
                <a:lnTo>
                  <a:pt x="64070" y="50470"/>
                </a:lnTo>
                <a:lnTo>
                  <a:pt x="63890" y="50380"/>
                </a:lnTo>
                <a:lnTo>
                  <a:pt x="63380" y="50250"/>
                </a:lnTo>
                <a:lnTo>
                  <a:pt x="63280" y="50210"/>
                </a:lnTo>
                <a:lnTo>
                  <a:pt x="63250" y="50170"/>
                </a:lnTo>
                <a:lnTo>
                  <a:pt x="63220" y="50110"/>
                </a:lnTo>
                <a:lnTo>
                  <a:pt x="63200" y="50040"/>
                </a:lnTo>
                <a:lnTo>
                  <a:pt x="62100" y="48720"/>
                </a:lnTo>
                <a:lnTo>
                  <a:pt x="61910" y="48670"/>
                </a:lnTo>
                <a:lnTo>
                  <a:pt x="61460" y="48330"/>
                </a:lnTo>
                <a:lnTo>
                  <a:pt x="61420" y="48280"/>
                </a:lnTo>
                <a:lnTo>
                  <a:pt x="61400" y="48200"/>
                </a:lnTo>
                <a:lnTo>
                  <a:pt x="61510" y="47420"/>
                </a:lnTo>
                <a:lnTo>
                  <a:pt x="61460" y="47290"/>
                </a:lnTo>
                <a:lnTo>
                  <a:pt x="61390" y="47220"/>
                </a:lnTo>
                <a:lnTo>
                  <a:pt x="60950" y="4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