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Kindia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Kindi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40960" y="38300"/>
                </a:moveTo>
                <a:lnTo>
                  <a:pt x="40570" y="38380"/>
                </a:lnTo>
                <a:lnTo>
                  <a:pt x="40360" y="38370"/>
                </a:lnTo>
                <a:lnTo>
                  <a:pt x="40160" y="38330"/>
                </a:lnTo>
                <a:lnTo>
                  <a:pt x="39930" y="38240"/>
                </a:lnTo>
                <a:lnTo>
                  <a:pt x="39640" y="38060"/>
                </a:lnTo>
                <a:lnTo>
                  <a:pt x="39410" y="37860"/>
                </a:lnTo>
                <a:lnTo>
                  <a:pt x="39190" y="37720"/>
                </a:lnTo>
                <a:lnTo>
                  <a:pt x="38910" y="37710"/>
                </a:lnTo>
                <a:lnTo>
                  <a:pt x="37070" y="38100"/>
                </a:lnTo>
                <a:lnTo>
                  <a:pt x="36510" y="38300"/>
                </a:lnTo>
                <a:lnTo>
                  <a:pt x="36070" y="38560"/>
                </a:lnTo>
                <a:lnTo>
                  <a:pt x="36000" y="38680"/>
                </a:lnTo>
                <a:lnTo>
                  <a:pt x="35990" y="38750"/>
                </a:lnTo>
                <a:lnTo>
                  <a:pt x="36010" y="38840"/>
                </a:lnTo>
                <a:lnTo>
                  <a:pt x="36010" y="38970"/>
                </a:lnTo>
                <a:lnTo>
                  <a:pt x="35840" y="39890"/>
                </a:lnTo>
                <a:lnTo>
                  <a:pt x="35850" y="39930"/>
                </a:lnTo>
                <a:lnTo>
                  <a:pt x="35890" y="40070"/>
                </a:lnTo>
                <a:lnTo>
                  <a:pt x="35900" y="40130"/>
                </a:lnTo>
                <a:lnTo>
                  <a:pt x="35860" y="40160"/>
                </a:lnTo>
                <a:lnTo>
                  <a:pt x="35800" y="40150"/>
                </a:lnTo>
                <a:lnTo>
                  <a:pt x="35740" y="40150"/>
                </a:lnTo>
                <a:lnTo>
                  <a:pt x="35710" y="40210"/>
                </a:lnTo>
                <a:lnTo>
                  <a:pt x="35720" y="40360"/>
                </a:lnTo>
                <a:lnTo>
                  <a:pt x="35700" y="40410"/>
                </a:lnTo>
                <a:lnTo>
                  <a:pt x="35660" y="40420"/>
                </a:lnTo>
                <a:lnTo>
                  <a:pt x="35280" y="40650"/>
                </a:lnTo>
                <a:lnTo>
                  <a:pt x="35170" y="40770"/>
                </a:lnTo>
                <a:lnTo>
                  <a:pt x="34970" y="41120"/>
                </a:lnTo>
                <a:lnTo>
                  <a:pt x="34930" y="41160"/>
                </a:lnTo>
                <a:lnTo>
                  <a:pt x="34290" y="40960"/>
                </a:lnTo>
                <a:lnTo>
                  <a:pt x="33590" y="40620"/>
                </a:lnTo>
                <a:lnTo>
                  <a:pt x="31670" y="40580"/>
                </a:lnTo>
                <a:lnTo>
                  <a:pt x="30980" y="40770"/>
                </a:lnTo>
                <a:lnTo>
                  <a:pt x="30240" y="41180"/>
                </a:lnTo>
                <a:lnTo>
                  <a:pt x="29760" y="41550"/>
                </a:lnTo>
                <a:lnTo>
                  <a:pt x="29470" y="42000"/>
                </a:lnTo>
                <a:lnTo>
                  <a:pt x="28950" y="42260"/>
                </a:lnTo>
                <a:lnTo>
                  <a:pt x="28910" y="41740"/>
                </a:lnTo>
                <a:lnTo>
                  <a:pt x="28730" y="41180"/>
                </a:lnTo>
                <a:lnTo>
                  <a:pt x="28180" y="40470"/>
                </a:lnTo>
                <a:lnTo>
                  <a:pt x="27660" y="40280"/>
                </a:lnTo>
                <a:lnTo>
                  <a:pt x="27180" y="39980"/>
                </a:lnTo>
                <a:lnTo>
                  <a:pt x="27040" y="39460"/>
                </a:lnTo>
                <a:lnTo>
                  <a:pt x="27290" y="39090"/>
                </a:lnTo>
                <a:lnTo>
                  <a:pt x="27480" y="38680"/>
                </a:lnTo>
                <a:lnTo>
                  <a:pt x="27370" y="37590"/>
                </a:lnTo>
                <a:lnTo>
                  <a:pt x="27110" y="37290"/>
                </a:lnTo>
                <a:lnTo>
                  <a:pt x="26590" y="36840"/>
                </a:lnTo>
                <a:lnTo>
                  <a:pt x="27070" y="36360"/>
                </a:lnTo>
                <a:lnTo>
                  <a:pt x="27180" y="36020"/>
                </a:lnTo>
                <a:lnTo>
                  <a:pt x="27550" y="35690"/>
                </a:lnTo>
                <a:lnTo>
                  <a:pt x="28140" y="35460"/>
                </a:lnTo>
                <a:lnTo>
                  <a:pt x="28140" y="34490"/>
                </a:lnTo>
                <a:lnTo>
                  <a:pt x="28430" y="34190"/>
                </a:lnTo>
                <a:lnTo>
                  <a:pt x="28660" y="33820"/>
                </a:lnTo>
                <a:lnTo>
                  <a:pt x="28580" y="33400"/>
                </a:lnTo>
                <a:lnTo>
                  <a:pt x="28400" y="33140"/>
                </a:lnTo>
                <a:lnTo>
                  <a:pt x="28400" y="31790"/>
                </a:lnTo>
                <a:lnTo>
                  <a:pt x="29500" y="31530"/>
                </a:lnTo>
                <a:lnTo>
                  <a:pt x="30860" y="31120"/>
                </a:lnTo>
                <a:lnTo>
                  <a:pt x="31320" y="30980"/>
                </a:lnTo>
                <a:lnTo>
                  <a:pt x="31860" y="30820"/>
                </a:lnTo>
                <a:lnTo>
                  <a:pt x="32040" y="30360"/>
                </a:lnTo>
                <a:lnTo>
                  <a:pt x="32180" y="30340"/>
                </a:lnTo>
                <a:lnTo>
                  <a:pt x="32340" y="30300"/>
                </a:lnTo>
                <a:lnTo>
                  <a:pt x="32460" y="30340"/>
                </a:lnTo>
                <a:lnTo>
                  <a:pt x="32650" y="30490"/>
                </a:lnTo>
                <a:lnTo>
                  <a:pt x="32860" y="30600"/>
                </a:lnTo>
                <a:lnTo>
                  <a:pt x="32960" y="30660"/>
                </a:lnTo>
                <a:lnTo>
                  <a:pt x="33040" y="30730"/>
                </a:lnTo>
                <a:lnTo>
                  <a:pt x="33300" y="30890"/>
                </a:lnTo>
                <a:lnTo>
                  <a:pt x="33550" y="30960"/>
                </a:lnTo>
                <a:lnTo>
                  <a:pt x="33690" y="30910"/>
                </a:lnTo>
                <a:lnTo>
                  <a:pt x="33790" y="30810"/>
                </a:lnTo>
                <a:lnTo>
                  <a:pt x="33920" y="30550"/>
                </a:lnTo>
                <a:lnTo>
                  <a:pt x="34090" y="30410"/>
                </a:lnTo>
                <a:lnTo>
                  <a:pt x="34340" y="30240"/>
                </a:lnTo>
                <a:lnTo>
                  <a:pt x="34830" y="30050"/>
                </a:lnTo>
                <a:lnTo>
                  <a:pt x="35300" y="29810"/>
                </a:lnTo>
                <a:lnTo>
                  <a:pt x="35880" y="29240"/>
                </a:lnTo>
                <a:lnTo>
                  <a:pt x="36020" y="29150"/>
                </a:lnTo>
                <a:lnTo>
                  <a:pt x="36110" y="29120"/>
                </a:lnTo>
                <a:lnTo>
                  <a:pt x="36170" y="29120"/>
                </a:lnTo>
                <a:lnTo>
                  <a:pt x="36260" y="29170"/>
                </a:lnTo>
                <a:lnTo>
                  <a:pt x="36290" y="29490"/>
                </a:lnTo>
                <a:lnTo>
                  <a:pt x="36210" y="29750"/>
                </a:lnTo>
                <a:lnTo>
                  <a:pt x="36230" y="29880"/>
                </a:lnTo>
                <a:lnTo>
                  <a:pt x="36290" y="29980"/>
                </a:lnTo>
                <a:lnTo>
                  <a:pt x="36440" y="30060"/>
                </a:lnTo>
                <a:lnTo>
                  <a:pt x="36530" y="30100"/>
                </a:lnTo>
                <a:lnTo>
                  <a:pt x="36760" y="30170"/>
                </a:lnTo>
                <a:lnTo>
                  <a:pt x="36880" y="30210"/>
                </a:lnTo>
                <a:lnTo>
                  <a:pt x="36960" y="30290"/>
                </a:lnTo>
                <a:lnTo>
                  <a:pt x="37000" y="30530"/>
                </a:lnTo>
                <a:lnTo>
                  <a:pt x="37060" y="30640"/>
                </a:lnTo>
                <a:lnTo>
                  <a:pt x="37210" y="30710"/>
                </a:lnTo>
                <a:lnTo>
                  <a:pt x="37400" y="30820"/>
                </a:lnTo>
                <a:lnTo>
                  <a:pt x="37610" y="31030"/>
                </a:lnTo>
                <a:lnTo>
                  <a:pt x="37380" y="31290"/>
                </a:lnTo>
                <a:lnTo>
                  <a:pt x="37340" y="31350"/>
                </a:lnTo>
                <a:lnTo>
                  <a:pt x="37320" y="31440"/>
                </a:lnTo>
                <a:lnTo>
                  <a:pt x="37330" y="31650"/>
                </a:lnTo>
                <a:lnTo>
                  <a:pt x="37310" y="31780"/>
                </a:lnTo>
                <a:lnTo>
                  <a:pt x="37230" y="32040"/>
                </a:lnTo>
                <a:lnTo>
                  <a:pt x="37120" y="32280"/>
                </a:lnTo>
                <a:lnTo>
                  <a:pt x="37080" y="32420"/>
                </a:lnTo>
                <a:lnTo>
                  <a:pt x="37080" y="32590"/>
                </a:lnTo>
                <a:lnTo>
                  <a:pt x="37280" y="33380"/>
                </a:lnTo>
                <a:lnTo>
                  <a:pt x="37310" y="33440"/>
                </a:lnTo>
                <a:lnTo>
                  <a:pt x="37360" y="33490"/>
                </a:lnTo>
                <a:lnTo>
                  <a:pt x="37460" y="33530"/>
                </a:lnTo>
                <a:lnTo>
                  <a:pt x="37580" y="33540"/>
                </a:lnTo>
                <a:lnTo>
                  <a:pt x="37700" y="33540"/>
                </a:lnTo>
                <a:lnTo>
                  <a:pt x="37810" y="33530"/>
                </a:lnTo>
                <a:lnTo>
                  <a:pt x="38170" y="33400"/>
                </a:lnTo>
                <a:lnTo>
                  <a:pt x="38300" y="33380"/>
                </a:lnTo>
                <a:lnTo>
                  <a:pt x="38430" y="33370"/>
                </a:lnTo>
                <a:lnTo>
                  <a:pt x="38550" y="33390"/>
                </a:lnTo>
                <a:lnTo>
                  <a:pt x="38890" y="33470"/>
                </a:lnTo>
                <a:lnTo>
                  <a:pt x="39060" y="33480"/>
                </a:lnTo>
                <a:lnTo>
                  <a:pt x="39150" y="33480"/>
                </a:lnTo>
                <a:lnTo>
                  <a:pt x="39280" y="33450"/>
                </a:lnTo>
                <a:lnTo>
                  <a:pt x="39320" y="33440"/>
                </a:lnTo>
                <a:lnTo>
                  <a:pt x="39360" y="33450"/>
                </a:lnTo>
                <a:lnTo>
                  <a:pt x="39410" y="33480"/>
                </a:lnTo>
                <a:lnTo>
                  <a:pt x="39500" y="33620"/>
                </a:lnTo>
                <a:lnTo>
                  <a:pt x="40020" y="34620"/>
                </a:lnTo>
                <a:lnTo>
                  <a:pt x="40760" y="35580"/>
                </a:lnTo>
                <a:lnTo>
                  <a:pt x="40790" y="35710"/>
                </a:lnTo>
                <a:lnTo>
                  <a:pt x="40810" y="35900"/>
                </a:lnTo>
                <a:lnTo>
                  <a:pt x="40800" y="36320"/>
                </a:lnTo>
                <a:lnTo>
                  <a:pt x="40780" y="36510"/>
                </a:lnTo>
                <a:lnTo>
                  <a:pt x="40750" y="36640"/>
                </a:lnTo>
                <a:lnTo>
                  <a:pt x="40570" y="37050"/>
                </a:lnTo>
                <a:lnTo>
                  <a:pt x="40530" y="37170"/>
                </a:lnTo>
                <a:lnTo>
                  <a:pt x="40540" y="37290"/>
                </a:lnTo>
                <a:lnTo>
                  <a:pt x="40690" y="37770"/>
                </a:lnTo>
                <a:lnTo>
                  <a:pt x="40950" y="38300"/>
                </a:lnTo>
                <a:lnTo>
                  <a:pt x="40960" y="3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