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Kankan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ankan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9450" y="37450"/>
                </a:moveTo>
                <a:lnTo>
                  <a:pt x="89190" y="37550"/>
                </a:lnTo>
                <a:lnTo>
                  <a:pt x="89180" y="37660"/>
                </a:lnTo>
                <a:lnTo>
                  <a:pt x="89220" y="37790"/>
                </a:lnTo>
                <a:lnTo>
                  <a:pt x="89260" y="37890"/>
                </a:lnTo>
                <a:lnTo>
                  <a:pt x="89300" y="37910"/>
                </a:lnTo>
                <a:lnTo>
                  <a:pt x="89370" y="37920"/>
                </a:lnTo>
                <a:lnTo>
                  <a:pt x="89440" y="37940"/>
                </a:lnTo>
                <a:lnTo>
                  <a:pt x="89490" y="38000"/>
                </a:lnTo>
                <a:lnTo>
                  <a:pt x="89510" y="38220"/>
                </a:lnTo>
                <a:lnTo>
                  <a:pt x="89530" y="38290"/>
                </a:lnTo>
                <a:lnTo>
                  <a:pt x="89510" y="38320"/>
                </a:lnTo>
                <a:lnTo>
                  <a:pt x="89450" y="38330"/>
                </a:lnTo>
                <a:lnTo>
                  <a:pt x="89420" y="38380"/>
                </a:lnTo>
                <a:lnTo>
                  <a:pt x="89470" y="38490"/>
                </a:lnTo>
                <a:lnTo>
                  <a:pt x="89520" y="38510"/>
                </a:lnTo>
                <a:lnTo>
                  <a:pt x="89750" y="38490"/>
                </a:lnTo>
                <a:lnTo>
                  <a:pt x="89800" y="38760"/>
                </a:lnTo>
                <a:lnTo>
                  <a:pt x="89350" y="41990"/>
                </a:lnTo>
                <a:lnTo>
                  <a:pt x="89340" y="42100"/>
                </a:lnTo>
                <a:lnTo>
                  <a:pt x="89340" y="42380"/>
                </a:lnTo>
                <a:lnTo>
                  <a:pt x="89390" y="42660"/>
                </a:lnTo>
                <a:lnTo>
                  <a:pt x="89450" y="42880"/>
                </a:lnTo>
                <a:lnTo>
                  <a:pt x="89540" y="43080"/>
                </a:lnTo>
                <a:lnTo>
                  <a:pt x="90250" y="44100"/>
                </a:lnTo>
                <a:lnTo>
                  <a:pt x="90460" y="44320"/>
                </a:lnTo>
                <a:lnTo>
                  <a:pt x="89500" y="44280"/>
                </a:lnTo>
                <a:lnTo>
                  <a:pt x="88730" y="44630"/>
                </a:lnTo>
                <a:lnTo>
                  <a:pt x="88000" y="45020"/>
                </a:lnTo>
                <a:lnTo>
                  <a:pt x="87400" y="45090"/>
                </a:lnTo>
                <a:lnTo>
                  <a:pt x="86600" y="44740"/>
                </a:lnTo>
                <a:lnTo>
                  <a:pt x="86080" y="44560"/>
                </a:lnTo>
                <a:lnTo>
                  <a:pt x="85450" y="44530"/>
                </a:lnTo>
                <a:lnTo>
                  <a:pt x="85610" y="43570"/>
                </a:lnTo>
                <a:lnTo>
                  <a:pt x="85500" y="42780"/>
                </a:lnTo>
                <a:lnTo>
                  <a:pt x="84910" y="42000"/>
                </a:lnTo>
                <a:lnTo>
                  <a:pt x="84320" y="41480"/>
                </a:lnTo>
                <a:lnTo>
                  <a:pt x="83590" y="41180"/>
                </a:lnTo>
                <a:lnTo>
                  <a:pt x="83070" y="40960"/>
                </a:lnTo>
                <a:lnTo>
                  <a:pt x="81820" y="40880"/>
                </a:lnTo>
                <a:lnTo>
                  <a:pt x="81340" y="40770"/>
                </a:lnTo>
                <a:lnTo>
                  <a:pt x="81050" y="40280"/>
                </a:lnTo>
                <a:lnTo>
                  <a:pt x="80490" y="40060"/>
                </a:lnTo>
                <a:lnTo>
                  <a:pt x="78760" y="40170"/>
                </a:lnTo>
                <a:lnTo>
                  <a:pt x="77550" y="40810"/>
                </a:lnTo>
                <a:lnTo>
                  <a:pt x="76890" y="41330"/>
                </a:lnTo>
                <a:lnTo>
                  <a:pt x="76440" y="43080"/>
                </a:lnTo>
                <a:lnTo>
                  <a:pt x="76350" y="43960"/>
                </a:lnTo>
                <a:lnTo>
                  <a:pt x="74840" y="43450"/>
                </a:lnTo>
                <a:lnTo>
                  <a:pt x="72330" y="43550"/>
                </a:lnTo>
                <a:lnTo>
                  <a:pt x="71350" y="42590"/>
                </a:lnTo>
                <a:lnTo>
                  <a:pt x="71310" y="42590"/>
                </a:lnTo>
                <a:lnTo>
                  <a:pt x="70950" y="42530"/>
                </a:lnTo>
                <a:lnTo>
                  <a:pt x="70840" y="42530"/>
                </a:lnTo>
                <a:lnTo>
                  <a:pt x="69810" y="42330"/>
                </a:lnTo>
                <a:lnTo>
                  <a:pt x="68850" y="42380"/>
                </a:lnTo>
                <a:lnTo>
                  <a:pt x="68120" y="41850"/>
                </a:lnTo>
                <a:lnTo>
                  <a:pt x="67360" y="40940"/>
                </a:lnTo>
                <a:lnTo>
                  <a:pt x="67750" y="40690"/>
                </a:lnTo>
                <a:lnTo>
                  <a:pt x="68640" y="40540"/>
                </a:lnTo>
                <a:lnTo>
                  <a:pt x="69080" y="39950"/>
                </a:lnTo>
                <a:lnTo>
                  <a:pt x="69520" y="39650"/>
                </a:lnTo>
                <a:lnTo>
                  <a:pt x="69560" y="38980"/>
                </a:lnTo>
                <a:lnTo>
                  <a:pt x="70000" y="38410"/>
                </a:lnTo>
                <a:lnTo>
                  <a:pt x="70480" y="38040"/>
                </a:lnTo>
                <a:lnTo>
                  <a:pt x="70590" y="36810"/>
                </a:lnTo>
                <a:lnTo>
                  <a:pt x="70260" y="36250"/>
                </a:lnTo>
                <a:lnTo>
                  <a:pt x="70260" y="34300"/>
                </a:lnTo>
                <a:lnTo>
                  <a:pt x="70700" y="33290"/>
                </a:lnTo>
                <a:lnTo>
                  <a:pt x="70880" y="31380"/>
                </a:lnTo>
                <a:lnTo>
                  <a:pt x="71470" y="30710"/>
                </a:lnTo>
                <a:lnTo>
                  <a:pt x="72800" y="29320"/>
                </a:lnTo>
                <a:lnTo>
                  <a:pt x="73420" y="28390"/>
                </a:lnTo>
                <a:lnTo>
                  <a:pt x="73870" y="27830"/>
                </a:lnTo>
                <a:lnTo>
                  <a:pt x="74490" y="27490"/>
                </a:lnTo>
                <a:lnTo>
                  <a:pt x="75380" y="27830"/>
                </a:lnTo>
                <a:lnTo>
                  <a:pt x="76440" y="28050"/>
                </a:lnTo>
                <a:lnTo>
                  <a:pt x="77110" y="28350"/>
                </a:lnTo>
                <a:lnTo>
                  <a:pt x="79500" y="28540"/>
                </a:lnTo>
                <a:lnTo>
                  <a:pt x="79610" y="29850"/>
                </a:lnTo>
                <a:lnTo>
                  <a:pt x="79720" y="30560"/>
                </a:lnTo>
                <a:lnTo>
                  <a:pt x="80310" y="31230"/>
                </a:lnTo>
                <a:lnTo>
                  <a:pt x="80820" y="31420"/>
                </a:lnTo>
                <a:lnTo>
                  <a:pt x="81710" y="31610"/>
                </a:lnTo>
                <a:lnTo>
                  <a:pt x="82150" y="31940"/>
                </a:lnTo>
                <a:lnTo>
                  <a:pt x="82370" y="32690"/>
                </a:lnTo>
                <a:lnTo>
                  <a:pt x="82440" y="33290"/>
                </a:lnTo>
                <a:lnTo>
                  <a:pt x="83070" y="33930"/>
                </a:lnTo>
                <a:lnTo>
                  <a:pt x="84290" y="34110"/>
                </a:lnTo>
                <a:lnTo>
                  <a:pt x="85460" y="34340"/>
                </a:lnTo>
                <a:lnTo>
                  <a:pt x="86050" y="34600"/>
                </a:lnTo>
                <a:lnTo>
                  <a:pt x="86160" y="35240"/>
                </a:lnTo>
                <a:lnTo>
                  <a:pt x="86530" y="36100"/>
                </a:lnTo>
                <a:lnTo>
                  <a:pt x="87160" y="36770"/>
                </a:lnTo>
                <a:lnTo>
                  <a:pt x="88110" y="37110"/>
                </a:lnTo>
                <a:lnTo>
                  <a:pt x="88700" y="37370"/>
                </a:lnTo>
                <a:lnTo>
                  <a:pt x="89450" y="3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