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Guéckédou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Guéckéd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68370" y="55450"/>
                </a:moveTo>
                <a:lnTo>
                  <a:pt x="68200" y="55490"/>
                </a:lnTo>
                <a:lnTo>
                  <a:pt x="68130" y="55500"/>
                </a:lnTo>
                <a:lnTo>
                  <a:pt x="67900" y="55500"/>
                </a:lnTo>
                <a:lnTo>
                  <a:pt x="67690" y="55530"/>
                </a:lnTo>
                <a:lnTo>
                  <a:pt x="67490" y="55600"/>
                </a:lnTo>
                <a:lnTo>
                  <a:pt x="67290" y="55700"/>
                </a:lnTo>
                <a:lnTo>
                  <a:pt x="66810" y="56080"/>
                </a:lnTo>
                <a:lnTo>
                  <a:pt x="66320" y="56370"/>
                </a:lnTo>
                <a:lnTo>
                  <a:pt x="66050" y="56420"/>
                </a:lnTo>
                <a:lnTo>
                  <a:pt x="65890" y="56360"/>
                </a:lnTo>
                <a:lnTo>
                  <a:pt x="65840" y="56190"/>
                </a:lnTo>
                <a:lnTo>
                  <a:pt x="65960" y="55610"/>
                </a:lnTo>
                <a:lnTo>
                  <a:pt x="65880" y="55430"/>
                </a:lnTo>
                <a:lnTo>
                  <a:pt x="65690" y="55330"/>
                </a:lnTo>
                <a:lnTo>
                  <a:pt x="65000" y="55150"/>
                </a:lnTo>
                <a:lnTo>
                  <a:pt x="64790" y="55150"/>
                </a:lnTo>
                <a:lnTo>
                  <a:pt x="64580" y="55210"/>
                </a:lnTo>
                <a:lnTo>
                  <a:pt x="64170" y="55620"/>
                </a:lnTo>
                <a:lnTo>
                  <a:pt x="63960" y="55740"/>
                </a:lnTo>
                <a:lnTo>
                  <a:pt x="63870" y="55530"/>
                </a:lnTo>
                <a:lnTo>
                  <a:pt x="63610" y="55630"/>
                </a:lnTo>
                <a:lnTo>
                  <a:pt x="63490" y="55650"/>
                </a:lnTo>
                <a:lnTo>
                  <a:pt x="63350" y="55640"/>
                </a:lnTo>
                <a:lnTo>
                  <a:pt x="63210" y="55660"/>
                </a:lnTo>
                <a:lnTo>
                  <a:pt x="63110" y="55630"/>
                </a:lnTo>
                <a:lnTo>
                  <a:pt x="63010" y="55570"/>
                </a:lnTo>
                <a:lnTo>
                  <a:pt x="62670" y="55470"/>
                </a:lnTo>
                <a:lnTo>
                  <a:pt x="62590" y="55460"/>
                </a:lnTo>
                <a:lnTo>
                  <a:pt x="62220" y="55520"/>
                </a:lnTo>
                <a:lnTo>
                  <a:pt x="62030" y="55590"/>
                </a:lnTo>
                <a:lnTo>
                  <a:pt x="61880" y="55690"/>
                </a:lnTo>
                <a:lnTo>
                  <a:pt x="61740" y="55820"/>
                </a:lnTo>
                <a:lnTo>
                  <a:pt x="61620" y="55990"/>
                </a:lnTo>
                <a:lnTo>
                  <a:pt x="61320" y="56600"/>
                </a:lnTo>
                <a:lnTo>
                  <a:pt x="61170" y="56790"/>
                </a:lnTo>
                <a:lnTo>
                  <a:pt x="60450" y="57500"/>
                </a:lnTo>
                <a:lnTo>
                  <a:pt x="60020" y="57780"/>
                </a:lnTo>
                <a:lnTo>
                  <a:pt x="59790" y="57870"/>
                </a:lnTo>
                <a:lnTo>
                  <a:pt x="59660" y="57840"/>
                </a:lnTo>
                <a:lnTo>
                  <a:pt x="59310" y="57620"/>
                </a:lnTo>
                <a:lnTo>
                  <a:pt x="59130" y="57540"/>
                </a:lnTo>
                <a:lnTo>
                  <a:pt x="58720" y="57520"/>
                </a:lnTo>
                <a:lnTo>
                  <a:pt x="58380" y="57630"/>
                </a:lnTo>
                <a:lnTo>
                  <a:pt x="58140" y="57890"/>
                </a:lnTo>
                <a:lnTo>
                  <a:pt x="58050" y="58300"/>
                </a:lnTo>
                <a:lnTo>
                  <a:pt x="57800" y="58090"/>
                </a:lnTo>
                <a:lnTo>
                  <a:pt x="57930" y="57680"/>
                </a:lnTo>
                <a:lnTo>
                  <a:pt x="58210" y="57260"/>
                </a:lnTo>
                <a:lnTo>
                  <a:pt x="58430" y="57000"/>
                </a:lnTo>
                <a:lnTo>
                  <a:pt x="58610" y="56700"/>
                </a:lnTo>
                <a:lnTo>
                  <a:pt x="58790" y="55630"/>
                </a:lnTo>
                <a:lnTo>
                  <a:pt x="58920" y="55610"/>
                </a:lnTo>
                <a:lnTo>
                  <a:pt x="58950" y="55520"/>
                </a:lnTo>
                <a:lnTo>
                  <a:pt x="58950" y="55370"/>
                </a:lnTo>
                <a:lnTo>
                  <a:pt x="58980" y="55200"/>
                </a:lnTo>
                <a:lnTo>
                  <a:pt x="59070" y="55050"/>
                </a:lnTo>
                <a:lnTo>
                  <a:pt x="59260" y="54870"/>
                </a:lnTo>
                <a:lnTo>
                  <a:pt x="59450" y="54510"/>
                </a:lnTo>
                <a:lnTo>
                  <a:pt x="59650" y="54250"/>
                </a:lnTo>
                <a:lnTo>
                  <a:pt x="59880" y="54050"/>
                </a:lnTo>
                <a:lnTo>
                  <a:pt x="60130" y="54000"/>
                </a:lnTo>
                <a:lnTo>
                  <a:pt x="60410" y="53980"/>
                </a:lnTo>
                <a:lnTo>
                  <a:pt x="60640" y="53820"/>
                </a:lnTo>
                <a:lnTo>
                  <a:pt x="60810" y="53580"/>
                </a:lnTo>
                <a:lnTo>
                  <a:pt x="60910" y="53310"/>
                </a:lnTo>
                <a:lnTo>
                  <a:pt x="60380" y="52610"/>
                </a:lnTo>
                <a:lnTo>
                  <a:pt x="60310" y="52490"/>
                </a:lnTo>
                <a:lnTo>
                  <a:pt x="60130" y="52350"/>
                </a:lnTo>
                <a:lnTo>
                  <a:pt x="59630" y="51680"/>
                </a:lnTo>
                <a:lnTo>
                  <a:pt x="59590" y="51650"/>
                </a:lnTo>
                <a:lnTo>
                  <a:pt x="59500" y="51590"/>
                </a:lnTo>
                <a:lnTo>
                  <a:pt x="59460" y="51540"/>
                </a:lnTo>
                <a:lnTo>
                  <a:pt x="59460" y="51500"/>
                </a:lnTo>
                <a:lnTo>
                  <a:pt x="59470" y="51370"/>
                </a:lnTo>
                <a:lnTo>
                  <a:pt x="59470" y="51310"/>
                </a:lnTo>
                <a:lnTo>
                  <a:pt x="59350" y="50960"/>
                </a:lnTo>
                <a:lnTo>
                  <a:pt x="59330" y="50840"/>
                </a:lnTo>
                <a:lnTo>
                  <a:pt x="59310" y="49930"/>
                </a:lnTo>
                <a:lnTo>
                  <a:pt x="59370" y="49500"/>
                </a:lnTo>
                <a:lnTo>
                  <a:pt x="59560" y="48770"/>
                </a:lnTo>
                <a:lnTo>
                  <a:pt x="59550" y="48730"/>
                </a:lnTo>
                <a:lnTo>
                  <a:pt x="59540" y="48660"/>
                </a:lnTo>
                <a:lnTo>
                  <a:pt x="59810" y="48510"/>
                </a:lnTo>
                <a:lnTo>
                  <a:pt x="60480" y="48050"/>
                </a:lnTo>
                <a:lnTo>
                  <a:pt x="60660" y="47890"/>
                </a:lnTo>
                <a:lnTo>
                  <a:pt x="60700" y="47820"/>
                </a:lnTo>
                <a:lnTo>
                  <a:pt x="60840" y="47430"/>
                </a:lnTo>
                <a:lnTo>
                  <a:pt x="60950" y="46950"/>
                </a:lnTo>
                <a:lnTo>
                  <a:pt x="61390" y="47220"/>
                </a:lnTo>
                <a:lnTo>
                  <a:pt x="61460" y="47290"/>
                </a:lnTo>
                <a:lnTo>
                  <a:pt x="61510" y="47420"/>
                </a:lnTo>
                <a:lnTo>
                  <a:pt x="61400" y="48200"/>
                </a:lnTo>
                <a:lnTo>
                  <a:pt x="61420" y="48280"/>
                </a:lnTo>
                <a:lnTo>
                  <a:pt x="61460" y="48330"/>
                </a:lnTo>
                <a:lnTo>
                  <a:pt x="61910" y="48670"/>
                </a:lnTo>
                <a:lnTo>
                  <a:pt x="62100" y="48720"/>
                </a:lnTo>
                <a:lnTo>
                  <a:pt x="63200" y="50040"/>
                </a:lnTo>
                <a:lnTo>
                  <a:pt x="63220" y="50110"/>
                </a:lnTo>
                <a:lnTo>
                  <a:pt x="63250" y="50170"/>
                </a:lnTo>
                <a:lnTo>
                  <a:pt x="63280" y="50210"/>
                </a:lnTo>
                <a:lnTo>
                  <a:pt x="63380" y="50250"/>
                </a:lnTo>
                <a:lnTo>
                  <a:pt x="63890" y="50380"/>
                </a:lnTo>
                <a:lnTo>
                  <a:pt x="64070" y="50470"/>
                </a:lnTo>
                <a:lnTo>
                  <a:pt x="64190" y="50560"/>
                </a:lnTo>
                <a:lnTo>
                  <a:pt x="64310" y="50800"/>
                </a:lnTo>
                <a:lnTo>
                  <a:pt x="64330" y="50840"/>
                </a:lnTo>
                <a:lnTo>
                  <a:pt x="64490" y="50850"/>
                </a:lnTo>
                <a:lnTo>
                  <a:pt x="64760" y="50850"/>
                </a:lnTo>
                <a:lnTo>
                  <a:pt x="65740" y="50700"/>
                </a:lnTo>
                <a:lnTo>
                  <a:pt x="65950" y="50640"/>
                </a:lnTo>
                <a:lnTo>
                  <a:pt x="66120" y="50540"/>
                </a:lnTo>
                <a:lnTo>
                  <a:pt x="66200" y="50480"/>
                </a:lnTo>
                <a:lnTo>
                  <a:pt x="66300" y="50380"/>
                </a:lnTo>
                <a:lnTo>
                  <a:pt x="66940" y="50010"/>
                </a:lnTo>
                <a:lnTo>
                  <a:pt x="67060" y="49960"/>
                </a:lnTo>
                <a:lnTo>
                  <a:pt x="67570" y="50020"/>
                </a:lnTo>
                <a:lnTo>
                  <a:pt x="69630" y="50490"/>
                </a:lnTo>
                <a:lnTo>
                  <a:pt x="69490" y="50990"/>
                </a:lnTo>
                <a:lnTo>
                  <a:pt x="69340" y="51400"/>
                </a:lnTo>
                <a:lnTo>
                  <a:pt x="68790" y="51620"/>
                </a:lnTo>
                <a:lnTo>
                  <a:pt x="68340" y="51880"/>
                </a:lnTo>
                <a:lnTo>
                  <a:pt x="67940" y="52290"/>
                </a:lnTo>
                <a:lnTo>
                  <a:pt x="67790" y="53080"/>
                </a:lnTo>
                <a:lnTo>
                  <a:pt x="68370" y="5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