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Gaoual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Guinea • State Map | Fully Editable Vector Shape</a:t>
            </a:r>
          </a:p>
        </p:txBody>
      </p:sp>
      <p:sp>
        <p:nvSpPr>
          <p:cNvPr id="101" name="Gaoual"/>
          <p:cNvSpPr/>
          <p:nvPr/>
        </p:nvSpPr>
        <p:spPr>
          <a:xfrm>
            <a:off x="2808390" y="1325880"/>
            <a:ext cx="6574913" cy="4937760"/>
          </a:xfrm>
          <a:custGeom>
            <a:avLst/>
            <a:gdLst/>
            <a:ahLst/>
            <a:cxnLst/>
            <a:rect l="0" t="0" r="100000" b="75100"/>
            <a:pathLst>
              <a:path w="100000" h="75100">
                <a:moveTo>
                  <a:pt x="17610" y="16400"/>
                </a:moveTo>
                <a:lnTo>
                  <a:pt x="17840" y="16320"/>
                </a:lnTo>
                <a:lnTo>
                  <a:pt x="18370" y="15990"/>
                </a:lnTo>
                <a:lnTo>
                  <a:pt x="18460" y="15920"/>
                </a:lnTo>
                <a:lnTo>
                  <a:pt x="18730" y="16050"/>
                </a:lnTo>
                <a:lnTo>
                  <a:pt x="18970" y="16050"/>
                </a:lnTo>
                <a:lnTo>
                  <a:pt x="19190" y="15920"/>
                </a:lnTo>
                <a:lnTo>
                  <a:pt x="19340" y="15680"/>
                </a:lnTo>
                <a:lnTo>
                  <a:pt x="19380" y="15560"/>
                </a:lnTo>
                <a:lnTo>
                  <a:pt x="19400" y="15280"/>
                </a:lnTo>
                <a:lnTo>
                  <a:pt x="19350" y="15140"/>
                </a:lnTo>
                <a:lnTo>
                  <a:pt x="19390" y="15070"/>
                </a:lnTo>
                <a:lnTo>
                  <a:pt x="19570" y="15070"/>
                </a:lnTo>
                <a:lnTo>
                  <a:pt x="19680" y="15150"/>
                </a:lnTo>
                <a:lnTo>
                  <a:pt x="19720" y="15400"/>
                </a:lnTo>
                <a:lnTo>
                  <a:pt x="19820" y="15460"/>
                </a:lnTo>
                <a:lnTo>
                  <a:pt x="20000" y="15510"/>
                </a:lnTo>
                <a:lnTo>
                  <a:pt x="20010" y="15590"/>
                </a:lnTo>
                <a:lnTo>
                  <a:pt x="19980" y="15690"/>
                </a:lnTo>
                <a:lnTo>
                  <a:pt x="20050" y="15780"/>
                </a:lnTo>
                <a:lnTo>
                  <a:pt x="20300" y="15810"/>
                </a:lnTo>
                <a:lnTo>
                  <a:pt x="20610" y="15760"/>
                </a:lnTo>
                <a:lnTo>
                  <a:pt x="20910" y="15640"/>
                </a:lnTo>
                <a:lnTo>
                  <a:pt x="21100" y="15490"/>
                </a:lnTo>
                <a:lnTo>
                  <a:pt x="21170" y="15330"/>
                </a:lnTo>
                <a:lnTo>
                  <a:pt x="21230" y="14790"/>
                </a:lnTo>
                <a:lnTo>
                  <a:pt x="21230" y="14560"/>
                </a:lnTo>
                <a:lnTo>
                  <a:pt x="21050" y="13090"/>
                </a:lnTo>
                <a:lnTo>
                  <a:pt x="21090" y="12570"/>
                </a:lnTo>
                <a:lnTo>
                  <a:pt x="21190" y="12060"/>
                </a:lnTo>
                <a:lnTo>
                  <a:pt x="21180" y="11820"/>
                </a:lnTo>
                <a:lnTo>
                  <a:pt x="21040" y="11620"/>
                </a:lnTo>
                <a:lnTo>
                  <a:pt x="20930" y="11560"/>
                </a:lnTo>
                <a:lnTo>
                  <a:pt x="20490" y="11490"/>
                </a:lnTo>
                <a:lnTo>
                  <a:pt x="20290" y="11400"/>
                </a:lnTo>
                <a:lnTo>
                  <a:pt x="20150" y="11300"/>
                </a:lnTo>
                <a:lnTo>
                  <a:pt x="19880" y="11010"/>
                </a:lnTo>
                <a:lnTo>
                  <a:pt x="19810" y="10880"/>
                </a:lnTo>
                <a:lnTo>
                  <a:pt x="19780" y="10790"/>
                </a:lnTo>
                <a:lnTo>
                  <a:pt x="19720" y="10710"/>
                </a:lnTo>
                <a:lnTo>
                  <a:pt x="19390" y="10600"/>
                </a:lnTo>
                <a:lnTo>
                  <a:pt x="19270" y="10510"/>
                </a:lnTo>
                <a:lnTo>
                  <a:pt x="19030" y="10280"/>
                </a:lnTo>
                <a:lnTo>
                  <a:pt x="18790" y="10130"/>
                </a:lnTo>
                <a:lnTo>
                  <a:pt x="18550" y="10050"/>
                </a:lnTo>
                <a:lnTo>
                  <a:pt x="18220" y="10010"/>
                </a:lnTo>
                <a:lnTo>
                  <a:pt x="18130" y="9960"/>
                </a:lnTo>
                <a:lnTo>
                  <a:pt x="18180" y="9820"/>
                </a:lnTo>
                <a:lnTo>
                  <a:pt x="18180" y="9550"/>
                </a:lnTo>
                <a:lnTo>
                  <a:pt x="18210" y="9420"/>
                </a:lnTo>
                <a:lnTo>
                  <a:pt x="18480" y="9120"/>
                </a:lnTo>
                <a:lnTo>
                  <a:pt x="19230" y="8770"/>
                </a:lnTo>
                <a:lnTo>
                  <a:pt x="19520" y="8530"/>
                </a:lnTo>
                <a:lnTo>
                  <a:pt x="19750" y="8390"/>
                </a:lnTo>
                <a:lnTo>
                  <a:pt x="20090" y="8300"/>
                </a:lnTo>
                <a:lnTo>
                  <a:pt x="20300" y="8370"/>
                </a:lnTo>
                <a:lnTo>
                  <a:pt x="20140" y="8650"/>
                </a:lnTo>
                <a:lnTo>
                  <a:pt x="20970" y="8640"/>
                </a:lnTo>
                <a:lnTo>
                  <a:pt x="21330" y="8510"/>
                </a:lnTo>
                <a:lnTo>
                  <a:pt x="21530" y="8190"/>
                </a:lnTo>
                <a:lnTo>
                  <a:pt x="21860" y="8850"/>
                </a:lnTo>
                <a:lnTo>
                  <a:pt x="21870" y="8950"/>
                </a:lnTo>
                <a:lnTo>
                  <a:pt x="22020" y="8920"/>
                </a:lnTo>
                <a:lnTo>
                  <a:pt x="22770" y="8550"/>
                </a:lnTo>
                <a:lnTo>
                  <a:pt x="22960" y="8390"/>
                </a:lnTo>
                <a:lnTo>
                  <a:pt x="23050" y="8340"/>
                </a:lnTo>
                <a:lnTo>
                  <a:pt x="23160" y="8310"/>
                </a:lnTo>
                <a:lnTo>
                  <a:pt x="23460" y="8340"/>
                </a:lnTo>
                <a:lnTo>
                  <a:pt x="23510" y="8230"/>
                </a:lnTo>
                <a:lnTo>
                  <a:pt x="23580" y="8210"/>
                </a:lnTo>
                <a:lnTo>
                  <a:pt x="23740" y="8330"/>
                </a:lnTo>
                <a:lnTo>
                  <a:pt x="24200" y="8450"/>
                </a:lnTo>
                <a:lnTo>
                  <a:pt x="24090" y="8090"/>
                </a:lnTo>
                <a:lnTo>
                  <a:pt x="24110" y="7980"/>
                </a:lnTo>
                <a:lnTo>
                  <a:pt x="24230" y="8070"/>
                </a:lnTo>
                <a:lnTo>
                  <a:pt x="24330" y="8190"/>
                </a:lnTo>
                <a:lnTo>
                  <a:pt x="24460" y="8330"/>
                </a:lnTo>
                <a:lnTo>
                  <a:pt x="24600" y="8380"/>
                </a:lnTo>
                <a:lnTo>
                  <a:pt x="24880" y="7990"/>
                </a:lnTo>
                <a:lnTo>
                  <a:pt x="25020" y="7980"/>
                </a:lnTo>
                <a:lnTo>
                  <a:pt x="25170" y="7960"/>
                </a:lnTo>
                <a:lnTo>
                  <a:pt x="25420" y="8080"/>
                </a:lnTo>
                <a:lnTo>
                  <a:pt x="25500" y="8250"/>
                </a:lnTo>
                <a:lnTo>
                  <a:pt x="25420" y="8370"/>
                </a:lnTo>
                <a:lnTo>
                  <a:pt x="25320" y="8400"/>
                </a:lnTo>
                <a:lnTo>
                  <a:pt x="25260" y="8460"/>
                </a:lnTo>
                <a:lnTo>
                  <a:pt x="25290" y="8650"/>
                </a:lnTo>
                <a:lnTo>
                  <a:pt x="25390" y="8810"/>
                </a:lnTo>
                <a:lnTo>
                  <a:pt x="25520" y="8900"/>
                </a:lnTo>
                <a:lnTo>
                  <a:pt x="25700" y="9010"/>
                </a:lnTo>
                <a:lnTo>
                  <a:pt x="25810" y="9140"/>
                </a:lnTo>
                <a:lnTo>
                  <a:pt x="25900" y="9340"/>
                </a:lnTo>
                <a:lnTo>
                  <a:pt x="25960" y="9530"/>
                </a:lnTo>
                <a:lnTo>
                  <a:pt x="25980" y="9720"/>
                </a:lnTo>
                <a:lnTo>
                  <a:pt x="25850" y="10150"/>
                </a:lnTo>
                <a:lnTo>
                  <a:pt x="25830" y="10350"/>
                </a:lnTo>
                <a:lnTo>
                  <a:pt x="25860" y="10540"/>
                </a:lnTo>
                <a:lnTo>
                  <a:pt x="25950" y="10720"/>
                </a:lnTo>
                <a:lnTo>
                  <a:pt x="26040" y="10850"/>
                </a:lnTo>
                <a:lnTo>
                  <a:pt x="26150" y="10970"/>
                </a:lnTo>
                <a:lnTo>
                  <a:pt x="26280" y="11040"/>
                </a:lnTo>
                <a:lnTo>
                  <a:pt x="26420" y="11030"/>
                </a:lnTo>
                <a:lnTo>
                  <a:pt x="26420" y="10940"/>
                </a:lnTo>
                <a:lnTo>
                  <a:pt x="26360" y="10790"/>
                </a:lnTo>
                <a:lnTo>
                  <a:pt x="26350" y="10670"/>
                </a:lnTo>
                <a:lnTo>
                  <a:pt x="26490" y="10650"/>
                </a:lnTo>
                <a:lnTo>
                  <a:pt x="26660" y="10750"/>
                </a:lnTo>
                <a:lnTo>
                  <a:pt x="26700" y="10900"/>
                </a:lnTo>
                <a:lnTo>
                  <a:pt x="26690" y="11070"/>
                </a:lnTo>
                <a:lnTo>
                  <a:pt x="26680" y="11250"/>
                </a:lnTo>
                <a:lnTo>
                  <a:pt x="26700" y="11320"/>
                </a:lnTo>
                <a:lnTo>
                  <a:pt x="26810" y="11480"/>
                </a:lnTo>
                <a:lnTo>
                  <a:pt x="27060" y="11550"/>
                </a:lnTo>
                <a:lnTo>
                  <a:pt x="27460" y="11670"/>
                </a:lnTo>
                <a:lnTo>
                  <a:pt x="29830" y="11650"/>
                </a:lnTo>
                <a:lnTo>
                  <a:pt x="29990" y="11330"/>
                </a:lnTo>
                <a:lnTo>
                  <a:pt x="30280" y="11130"/>
                </a:lnTo>
                <a:lnTo>
                  <a:pt x="30540" y="10830"/>
                </a:lnTo>
                <a:lnTo>
                  <a:pt x="31340" y="10790"/>
                </a:lnTo>
                <a:lnTo>
                  <a:pt x="31680" y="10550"/>
                </a:lnTo>
                <a:lnTo>
                  <a:pt x="31950" y="10200"/>
                </a:lnTo>
                <a:lnTo>
                  <a:pt x="32160" y="9930"/>
                </a:lnTo>
                <a:lnTo>
                  <a:pt x="32330" y="10220"/>
                </a:lnTo>
                <a:lnTo>
                  <a:pt x="32390" y="10430"/>
                </a:lnTo>
                <a:lnTo>
                  <a:pt x="32400" y="10510"/>
                </a:lnTo>
                <a:lnTo>
                  <a:pt x="32410" y="10610"/>
                </a:lnTo>
                <a:lnTo>
                  <a:pt x="32210" y="11960"/>
                </a:lnTo>
                <a:lnTo>
                  <a:pt x="32150" y="12140"/>
                </a:lnTo>
                <a:lnTo>
                  <a:pt x="31730" y="12920"/>
                </a:lnTo>
                <a:lnTo>
                  <a:pt x="31730" y="13000"/>
                </a:lnTo>
                <a:lnTo>
                  <a:pt x="31780" y="13060"/>
                </a:lnTo>
                <a:lnTo>
                  <a:pt x="31860" y="13100"/>
                </a:lnTo>
                <a:lnTo>
                  <a:pt x="31960" y="13130"/>
                </a:lnTo>
                <a:lnTo>
                  <a:pt x="32020" y="13140"/>
                </a:lnTo>
                <a:lnTo>
                  <a:pt x="32080" y="13120"/>
                </a:lnTo>
                <a:lnTo>
                  <a:pt x="32140" y="13050"/>
                </a:lnTo>
                <a:lnTo>
                  <a:pt x="32250" y="12870"/>
                </a:lnTo>
                <a:lnTo>
                  <a:pt x="32320" y="12800"/>
                </a:lnTo>
                <a:lnTo>
                  <a:pt x="32390" y="12760"/>
                </a:lnTo>
                <a:lnTo>
                  <a:pt x="32480" y="12760"/>
                </a:lnTo>
                <a:lnTo>
                  <a:pt x="32540" y="12790"/>
                </a:lnTo>
                <a:lnTo>
                  <a:pt x="32580" y="12840"/>
                </a:lnTo>
                <a:lnTo>
                  <a:pt x="32660" y="12980"/>
                </a:lnTo>
                <a:lnTo>
                  <a:pt x="32720" y="13110"/>
                </a:lnTo>
                <a:lnTo>
                  <a:pt x="32740" y="13210"/>
                </a:lnTo>
                <a:lnTo>
                  <a:pt x="32740" y="13290"/>
                </a:lnTo>
                <a:lnTo>
                  <a:pt x="32720" y="13360"/>
                </a:lnTo>
                <a:lnTo>
                  <a:pt x="32420" y="13920"/>
                </a:lnTo>
                <a:lnTo>
                  <a:pt x="32310" y="14510"/>
                </a:lnTo>
                <a:lnTo>
                  <a:pt x="32300" y="14820"/>
                </a:lnTo>
                <a:lnTo>
                  <a:pt x="32390" y="15340"/>
                </a:lnTo>
                <a:lnTo>
                  <a:pt x="32400" y="15550"/>
                </a:lnTo>
                <a:lnTo>
                  <a:pt x="32410" y="15660"/>
                </a:lnTo>
                <a:lnTo>
                  <a:pt x="32430" y="15720"/>
                </a:lnTo>
                <a:lnTo>
                  <a:pt x="32460" y="15780"/>
                </a:lnTo>
                <a:lnTo>
                  <a:pt x="32510" y="15820"/>
                </a:lnTo>
                <a:lnTo>
                  <a:pt x="32630" y="15880"/>
                </a:lnTo>
                <a:lnTo>
                  <a:pt x="32680" y="15920"/>
                </a:lnTo>
                <a:lnTo>
                  <a:pt x="32740" y="16030"/>
                </a:lnTo>
                <a:lnTo>
                  <a:pt x="32790" y="16150"/>
                </a:lnTo>
                <a:lnTo>
                  <a:pt x="32810" y="16220"/>
                </a:lnTo>
                <a:lnTo>
                  <a:pt x="32840" y="16280"/>
                </a:lnTo>
                <a:lnTo>
                  <a:pt x="32910" y="16330"/>
                </a:lnTo>
                <a:lnTo>
                  <a:pt x="32930" y="16360"/>
                </a:lnTo>
                <a:lnTo>
                  <a:pt x="32960" y="16410"/>
                </a:lnTo>
                <a:lnTo>
                  <a:pt x="32990" y="16450"/>
                </a:lnTo>
                <a:lnTo>
                  <a:pt x="33040" y="16500"/>
                </a:lnTo>
                <a:lnTo>
                  <a:pt x="33090" y="16540"/>
                </a:lnTo>
                <a:lnTo>
                  <a:pt x="33140" y="16570"/>
                </a:lnTo>
                <a:lnTo>
                  <a:pt x="33570" y="16750"/>
                </a:lnTo>
                <a:lnTo>
                  <a:pt x="33630" y="16780"/>
                </a:lnTo>
                <a:lnTo>
                  <a:pt x="33660" y="16850"/>
                </a:lnTo>
                <a:lnTo>
                  <a:pt x="33670" y="16930"/>
                </a:lnTo>
                <a:lnTo>
                  <a:pt x="33640" y="17070"/>
                </a:lnTo>
                <a:lnTo>
                  <a:pt x="33650" y="17150"/>
                </a:lnTo>
                <a:lnTo>
                  <a:pt x="33670" y="17220"/>
                </a:lnTo>
                <a:lnTo>
                  <a:pt x="33670" y="17290"/>
                </a:lnTo>
                <a:lnTo>
                  <a:pt x="33640" y="17380"/>
                </a:lnTo>
                <a:lnTo>
                  <a:pt x="33510" y="17480"/>
                </a:lnTo>
                <a:lnTo>
                  <a:pt x="33430" y="17540"/>
                </a:lnTo>
                <a:lnTo>
                  <a:pt x="33160" y="17650"/>
                </a:lnTo>
                <a:lnTo>
                  <a:pt x="33050" y="17720"/>
                </a:lnTo>
                <a:lnTo>
                  <a:pt x="32970" y="17810"/>
                </a:lnTo>
                <a:lnTo>
                  <a:pt x="32490" y="18500"/>
                </a:lnTo>
                <a:lnTo>
                  <a:pt x="32210" y="18700"/>
                </a:lnTo>
                <a:lnTo>
                  <a:pt x="31510" y="19030"/>
                </a:lnTo>
                <a:lnTo>
                  <a:pt x="31450" y="19060"/>
                </a:lnTo>
                <a:lnTo>
                  <a:pt x="31170" y="19360"/>
                </a:lnTo>
                <a:lnTo>
                  <a:pt x="31010" y="19490"/>
                </a:lnTo>
                <a:lnTo>
                  <a:pt x="30950" y="19520"/>
                </a:lnTo>
                <a:lnTo>
                  <a:pt x="30900" y="19550"/>
                </a:lnTo>
                <a:lnTo>
                  <a:pt x="30840" y="19640"/>
                </a:lnTo>
                <a:lnTo>
                  <a:pt x="30780" y="19790"/>
                </a:lnTo>
                <a:lnTo>
                  <a:pt x="30600" y="20410"/>
                </a:lnTo>
                <a:lnTo>
                  <a:pt x="30470" y="20670"/>
                </a:lnTo>
                <a:lnTo>
                  <a:pt x="30230" y="21040"/>
                </a:lnTo>
                <a:lnTo>
                  <a:pt x="30170" y="21170"/>
                </a:lnTo>
                <a:lnTo>
                  <a:pt x="30430" y="22260"/>
                </a:lnTo>
                <a:lnTo>
                  <a:pt x="29550" y="22220"/>
                </a:lnTo>
                <a:lnTo>
                  <a:pt x="29440" y="22270"/>
                </a:lnTo>
                <a:lnTo>
                  <a:pt x="28970" y="22450"/>
                </a:lnTo>
                <a:lnTo>
                  <a:pt x="27890" y="22710"/>
                </a:lnTo>
                <a:lnTo>
                  <a:pt x="27260" y="22750"/>
                </a:lnTo>
                <a:lnTo>
                  <a:pt x="27180" y="22740"/>
                </a:lnTo>
                <a:lnTo>
                  <a:pt x="27060" y="22640"/>
                </a:lnTo>
                <a:lnTo>
                  <a:pt x="27040" y="22590"/>
                </a:lnTo>
                <a:lnTo>
                  <a:pt x="26810" y="20230"/>
                </a:lnTo>
                <a:lnTo>
                  <a:pt x="26620" y="20170"/>
                </a:lnTo>
                <a:lnTo>
                  <a:pt x="26570" y="20150"/>
                </a:lnTo>
                <a:lnTo>
                  <a:pt x="26440" y="20150"/>
                </a:lnTo>
                <a:lnTo>
                  <a:pt x="25710" y="20010"/>
                </a:lnTo>
                <a:lnTo>
                  <a:pt x="25200" y="19850"/>
                </a:lnTo>
                <a:lnTo>
                  <a:pt x="24660" y="19870"/>
                </a:lnTo>
                <a:lnTo>
                  <a:pt x="24590" y="19830"/>
                </a:lnTo>
                <a:lnTo>
                  <a:pt x="24490" y="19800"/>
                </a:lnTo>
                <a:lnTo>
                  <a:pt x="24360" y="19790"/>
                </a:lnTo>
                <a:lnTo>
                  <a:pt x="23290" y="19810"/>
                </a:lnTo>
                <a:lnTo>
                  <a:pt x="23110" y="19850"/>
                </a:lnTo>
                <a:lnTo>
                  <a:pt x="22930" y="19910"/>
                </a:lnTo>
                <a:lnTo>
                  <a:pt x="22630" y="20060"/>
                </a:lnTo>
                <a:lnTo>
                  <a:pt x="22500" y="20170"/>
                </a:lnTo>
                <a:lnTo>
                  <a:pt x="22410" y="20250"/>
                </a:lnTo>
                <a:lnTo>
                  <a:pt x="22330" y="20310"/>
                </a:lnTo>
                <a:lnTo>
                  <a:pt x="22220" y="20350"/>
                </a:lnTo>
                <a:lnTo>
                  <a:pt x="22020" y="20370"/>
                </a:lnTo>
                <a:lnTo>
                  <a:pt x="21870" y="20370"/>
                </a:lnTo>
                <a:lnTo>
                  <a:pt x="21650" y="20340"/>
                </a:lnTo>
                <a:lnTo>
                  <a:pt x="21590" y="20310"/>
                </a:lnTo>
                <a:lnTo>
                  <a:pt x="21540" y="20290"/>
                </a:lnTo>
                <a:lnTo>
                  <a:pt x="21480" y="20270"/>
                </a:lnTo>
                <a:lnTo>
                  <a:pt x="21380" y="20260"/>
                </a:lnTo>
                <a:lnTo>
                  <a:pt x="20920" y="20340"/>
                </a:lnTo>
                <a:lnTo>
                  <a:pt x="20350" y="20540"/>
                </a:lnTo>
                <a:lnTo>
                  <a:pt x="20160" y="20720"/>
                </a:lnTo>
                <a:lnTo>
                  <a:pt x="19750" y="20060"/>
                </a:lnTo>
                <a:lnTo>
                  <a:pt x="19230" y="19950"/>
                </a:lnTo>
                <a:lnTo>
                  <a:pt x="18900" y="19650"/>
                </a:lnTo>
                <a:lnTo>
                  <a:pt x="18790" y="19010"/>
                </a:lnTo>
                <a:lnTo>
                  <a:pt x="18610" y="18300"/>
                </a:lnTo>
                <a:lnTo>
                  <a:pt x="18160" y="17960"/>
                </a:lnTo>
                <a:lnTo>
                  <a:pt x="17540" y="17960"/>
                </a:lnTo>
                <a:lnTo>
                  <a:pt x="17210" y="17690"/>
                </a:lnTo>
                <a:lnTo>
                  <a:pt x="17210" y="17320"/>
                </a:lnTo>
                <a:lnTo>
                  <a:pt x="17500" y="16940"/>
                </a:lnTo>
                <a:lnTo>
                  <a:pt x="17610" y="164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