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Fria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Fri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20010" y="33140"/>
                </a:moveTo>
                <a:lnTo>
                  <a:pt x="19890" y="32430"/>
                </a:lnTo>
                <a:lnTo>
                  <a:pt x="20110" y="31910"/>
                </a:lnTo>
                <a:lnTo>
                  <a:pt x="20780" y="31160"/>
                </a:lnTo>
                <a:lnTo>
                  <a:pt x="21070" y="30710"/>
                </a:lnTo>
                <a:lnTo>
                  <a:pt x="21590" y="30520"/>
                </a:lnTo>
                <a:lnTo>
                  <a:pt x="21810" y="30370"/>
                </a:lnTo>
                <a:lnTo>
                  <a:pt x="22400" y="29920"/>
                </a:lnTo>
                <a:lnTo>
                  <a:pt x="22540" y="27920"/>
                </a:lnTo>
                <a:lnTo>
                  <a:pt x="25090" y="28100"/>
                </a:lnTo>
                <a:lnTo>
                  <a:pt x="27490" y="29400"/>
                </a:lnTo>
                <a:lnTo>
                  <a:pt x="27640" y="30420"/>
                </a:lnTo>
                <a:lnTo>
                  <a:pt x="27370" y="30900"/>
                </a:lnTo>
                <a:lnTo>
                  <a:pt x="27410" y="31370"/>
                </a:lnTo>
                <a:lnTo>
                  <a:pt x="27450" y="31880"/>
                </a:lnTo>
                <a:lnTo>
                  <a:pt x="26440" y="32140"/>
                </a:lnTo>
                <a:lnTo>
                  <a:pt x="25550" y="32870"/>
                </a:lnTo>
                <a:lnTo>
                  <a:pt x="25050" y="33610"/>
                </a:lnTo>
                <a:lnTo>
                  <a:pt x="24120" y="33850"/>
                </a:lnTo>
                <a:lnTo>
                  <a:pt x="21750" y="33340"/>
                </a:lnTo>
                <a:lnTo>
                  <a:pt x="20790" y="33140"/>
                </a:lnTo>
                <a:lnTo>
                  <a:pt x="20010" y="33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