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Forécariah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Forécari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8950" y="42260"/>
                </a:moveTo>
                <a:lnTo>
                  <a:pt x="29470" y="42000"/>
                </a:lnTo>
                <a:lnTo>
                  <a:pt x="29760" y="41550"/>
                </a:lnTo>
                <a:lnTo>
                  <a:pt x="30240" y="41180"/>
                </a:lnTo>
                <a:lnTo>
                  <a:pt x="30980" y="40770"/>
                </a:lnTo>
                <a:lnTo>
                  <a:pt x="31670" y="40580"/>
                </a:lnTo>
                <a:lnTo>
                  <a:pt x="33590" y="40620"/>
                </a:lnTo>
                <a:lnTo>
                  <a:pt x="34290" y="40960"/>
                </a:lnTo>
                <a:lnTo>
                  <a:pt x="34930" y="41160"/>
                </a:lnTo>
                <a:lnTo>
                  <a:pt x="34920" y="41690"/>
                </a:lnTo>
                <a:lnTo>
                  <a:pt x="34870" y="41790"/>
                </a:lnTo>
                <a:lnTo>
                  <a:pt x="34770" y="41800"/>
                </a:lnTo>
                <a:lnTo>
                  <a:pt x="34650" y="41790"/>
                </a:lnTo>
                <a:lnTo>
                  <a:pt x="34530" y="41830"/>
                </a:lnTo>
                <a:lnTo>
                  <a:pt x="34480" y="41930"/>
                </a:lnTo>
                <a:lnTo>
                  <a:pt x="34370" y="42340"/>
                </a:lnTo>
                <a:lnTo>
                  <a:pt x="34340" y="42400"/>
                </a:lnTo>
                <a:lnTo>
                  <a:pt x="34310" y="42430"/>
                </a:lnTo>
                <a:lnTo>
                  <a:pt x="34270" y="42450"/>
                </a:lnTo>
                <a:lnTo>
                  <a:pt x="34200" y="42470"/>
                </a:lnTo>
                <a:lnTo>
                  <a:pt x="34110" y="42520"/>
                </a:lnTo>
                <a:lnTo>
                  <a:pt x="34100" y="42570"/>
                </a:lnTo>
                <a:lnTo>
                  <a:pt x="34120" y="42630"/>
                </a:lnTo>
                <a:lnTo>
                  <a:pt x="34120" y="42690"/>
                </a:lnTo>
                <a:lnTo>
                  <a:pt x="33700" y="44040"/>
                </a:lnTo>
                <a:lnTo>
                  <a:pt x="33650" y="44110"/>
                </a:lnTo>
                <a:lnTo>
                  <a:pt x="33560" y="44180"/>
                </a:lnTo>
                <a:lnTo>
                  <a:pt x="33520" y="44230"/>
                </a:lnTo>
                <a:lnTo>
                  <a:pt x="33490" y="44310"/>
                </a:lnTo>
                <a:lnTo>
                  <a:pt x="33440" y="44380"/>
                </a:lnTo>
                <a:lnTo>
                  <a:pt x="33380" y="44370"/>
                </a:lnTo>
                <a:lnTo>
                  <a:pt x="33320" y="44330"/>
                </a:lnTo>
                <a:lnTo>
                  <a:pt x="33270" y="44320"/>
                </a:lnTo>
                <a:lnTo>
                  <a:pt x="33060" y="44440"/>
                </a:lnTo>
                <a:lnTo>
                  <a:pt x="32990" y="44500"/>
                </a:lnTo>
                <a:lnTo>
                  <a:pt x="32890" y="44630"/>
                </a:lnTo>
                <a:lnTo>
                  <a:pt x="32900" y="44730"/>
                </a:lnTo>
                <a:lnTo>
                  <a:pt x="32950" y="44840"/>
                </a:lnTo>
                <a:lnTo>
                  <a:pt x="32940" y="44940"/>
                </a:lnTo>
                <a:lnTo>
                  <a:pt x="32770" y="44980"/>
                </a:lnTo>
                <a:lnTo>
                  <a:pt x="32560" y="45090"/>
                </a:lnTo>
                <a:lnTo>
                  <a:pt x="32260" y="45580"/>
                </a:lnTo>
                <a:lnTo>
                  <a:pt x="32060" y="45750"/>
                </a:lnTo>
                <a:lnTo>
                  <a:pt x="31800" y="45800"/>
                </a:lnTo>
                <a:lnTo>
                  <a:pt x="31570" y="45780"/>
                </a:lnTo>
                <a:lnTo>
                  <a:pt x="31330" y="45800"/>
                </a:lnTo>
                <a:lnTo>
                  <a:pt x="31060" y="45940"/>
                </a:lnTo>
                <a:lnTo>
                  <a:pt x="30820" y="45690"/>
                </a:lnTo>
                <a:lnTo>
                  <a:pt x="30560" y="45870"/>
                </a:lnTo>
                <a:lnTo>
                  <a:pt x="30370" y="46250"/>
                </a:lnTo>
                <a:lnTo>
                  <a:pt x="30310" y="46610"/>
                </a:lnTo>
                <a:lnTo>
                  <a:pt x="30370" y="46730"/>
                </a:lnTo>
                <a:lnTo>
                  <a:pt x="30540" y="46940"/>
                </a:lnTo>
                <a:lnTo>
                  <a:pt x="30550" y="47040"/>
                </a:lnTo>
                <a:lnTo>
                  <a:pt x="30500" y="47060"/>
                </a:lnTo>
                <a:lnTo>
                  <a:pt x="30310" y="47080"/>
                </a:lnTo>
                <a:lnTo>
                  <a:pt x="30240" y="47110"/>
                </a:lnTo>
                <a:lnTo>
                  <a:pt x="30120" y="47280"/>
                </a:lnTo>
                <a:lnTo>
                  <a:pt x="30020" y="47460"/>
                </a:lnTo>
                <a:lnTo>
                  <a:pt x="29860" y="47850"/>
                </a:lnTo>
                <a:lnTo>
                  <a:pt x="29690" y="48060"/>
                </a:lnTo>
                <a:lnTo>
                  <a:pt x="29470" y="48200"/>
                </a:lnTo>
                <a:lnTo>
                  <a:pt x="29000" y="48430"/>
                </a:lnTo>
                <a:lnTo>
                  <a:pt x="28630" y="48710"/>
                </a:lnTo>
                <a:lnTo>
                  <a:pt x="28440" y="48740"/>
                </a:lnTo>
                <a:lnTo>
                  <a:pt x="28160" y="48640"/>
                </a:lnTo>
                <a:lnTo>
                  <a:pt x="27700" y="48350"/>
                </a:lnTo>
                <a:lnTo>
                  <a:pt x="27500" y="48300"/>
                </a:lnTo>
                <a:lnTo>
                  <a:pt x="27180" y="48360"/>
                </a:lnTo>
                <a:lnTo>
                  <a:pt x="26650" y="48520"/>
                </a:lnTo>
                <a:lnTo>
                  <a:pt x="26360" y="48740"/>
                </a:lnTo>
                <a:lnTo>
                  <a:pt x="26220" y="48650"/>
                </a:lnTo>
                <a:lnTo>
                  <a:pt x="26110" y="48550"/>
                </a:lnTo>
                <a:lnTo>
                  <a:pt x="26060" y="48410"/>
                </a:lnTo>
                <a:lnTo>
                  <a:pt x="26100" y="48220"/>
                </a:lnTo>
                <a:lnTo>
                  <a:pt x="26130" y="48210"/>
                </a:lnTo>
                <a:lnTo>
                  <a:pt x="26320" y="48220"/>
                </a:lnTo>
                <a:lnTo>
                  <a:pt x="26360" y="48200"/>
                </a:lnTo>
                <a:lnTo>
                  <a:pt x="26360" y="48160"/>
                </a:lnTo>
                <a:lnTo>
                  <a:pt x="26350" y="48100"/>
                </a:lnTo>
                <a:lnTo>
                  <a:pt x="26360" y="48060"/>
                </a:lnTo>
                <a:lnTo>
                  <a:pt x="26690" y="47710"/>
                </a:lnTo>
                <a:lnTo>
                  <a:pt x="26920" y="47330"/>
                </a:lnTo>
                <a:lnTo>
                  <a:pt x="27070" y="47150"/>
                </a:lnTo>
                <a:lnTo>
                  <a:pt x="27280" y="47030"/>
                </a:lnTo>
                <a:lnTo>
                  <a:pt x="27500" y="47020"/>
                </a:lnTo>
                <a:lnTo>
                  <a:pt x="27890" y="47100"/>
                </a:lnTo>
                <a:lnTo>
                  <a:pt x="28120" y="47030"/>
                </a:lnTo>
                <a:lnTo>
                  <a:pt x="28120" y="46950"/>
                </a:lnTo>
                <a:lnTo>
                  <a:pt x="27370" y="46980"/>
                </a:lnTo>
                <a:lnTo>
                  <a:pt x="27020" y="46940"/>
                </a:lnTo>
                <a:lnTo>
                  <a:pt x="26870" y="46810"/>
                </a:lnTo>
                <a:lnTo>
                  <a:pt x="26890" y="46770"/>
                </a:lnTo>
                <a:lnTo>
                  <a:pt x="27000" y="46670"/>
                </a:lnTo>
                <a:lnTo>
                  <a:pt x="27040" y="46600"/>
                </a:lnTo>
                <a:lnTo>
                  <a:pt x="27040" y="46440"/>
                </a:lnTo>
                <a:lnTo>
                  <a:pt x="27130" y="46190"/>
                </a:lnTo>
                <a:lnTo>
                  <a:pt x="27190" y="45930"/>
                </a:lnTo>
                <a:lnTo>
                  <a:pt x="26920" y="46210"/>
                </a:lnTo>
                <a:lnTo>
                  <a:pt x="26810" y="46520"/>
                </a:lnTo>
                <a:lnTo>
                  <a:pt x="26730" y="46840"/>
                </a:lnTo>
                <a:lnTo>
                  <a:pt x="26610" y="47200"/>
                </a:lnTo>
                <a:lnTo>
                  <a:pt x="26310" y="47070"/>
                </a:lnTo>
                <a:lnTo>
                  <a:pt x="26180" y="46990"/>
                </a:lnTo>
                <a:lnTo>
                  <a:pt x="26100" y="46860"/>
                </a:lnTo>
                <a:lnTo>
                  <a:pt x="26210" y="46800"/>
                </a:lnTo>
                <a:lnTo>
                  <a:pt x="26230" y="46680"/>
                </a:lnTo>
                <a:lnTo>
                  <a:pt x="26190" y="46360"/>
                </a:lnTo>
                <a:lnTo>
                  <a:pt x="26210" y="46360"/>
                </a:lnTo>
                <a:lnTo>
                  <a:pt x="26230" y="46300"/>
                </a:lnTo>
                <a:lnTo>
                  <a:pt x="26260" y="46210"/>
                </a:lnTo>
                <a:lnTo>
                  <a:pt x="26270" y="46150"/>
                </a:lnTo>
                <a:lnTo>
                  <a:pt x="26250" y="46100"/>
                </a:lnTo>
                <a:lnTo>
                  <a:pt x="26130" y="46030"/>
                </a:lnTo>
                <a:lnTo>
                  <a:pt x="26100" y="46010"/>
                </a:lnTo>
                <a:lnTo>
                  <a:pt x="26060" y="45760"/>
                </a:lnTo>
                <a:lnTo>
                  <a:pt x="26060" y="45390"/>
                </a:lnTo>
                <a:lnTo>
                  <a:pt x="26140" y="45160"/>
                </a:lnTo>
                <a:lnTo>
                  <a:pt x="26360" y="45330"/>
                </a:lnTo>
                <a:lnTo>
                  <a:pt x="26320" y="45060"/>
                </a:lnTo>
                <a:lnTo>
                  <a:pt x="26330" y="44940"/>
                </a:lnTo>
                <a:lnTo>
                  <a:pt x="26360" y="44820"/>
                </a:lnTo>
                <a:lnTo>
                  <a:pt x="26270" y="44820"/>
                </a:lnTo>
                <a:lnTo>
                  <a:pt x="26200" y="44910"/>
                </a:lnTo>
                <a:lnTo>
                  <a:pt x="26100" y="44960"/>
                </a:lnTo>
                <a:lnTo>
                  <a:pt x="25970" y="44990"/>
                </a:lnTo>
                <a:lnTo>
                  <a:pt x="25810" y="44990"/>
                </a:lnTo>
                <a:lnTo>
                  <a:pt x="25720" y="45050"/>
                </a:lnTo>
                <a:lnTo>
                  <a:pt x="25660" y="45180"/>
                </a:lnTo>
                <a:lnTo>
                  <a:pt x="25540" y="45750"/>
                </a:lnTo>
                <a:lnTo>
                  <a:pt x="25460" y="45870"/>
                </a:lnTo>
                <a:lnTo>
                  <a:pt x="25180" y="45730"/>
                </a:lnTo>
                <a:lnTo>
                  <a:pt x="25050" y="45690"/>
                </a:lnTo>
                <a:lnTo>
                  <a:pt x="25000" y="45610"/>
                </a:lnTo>
                <a:lnTo>
                  <a:pt x="25100" y="45420"/>
                </a:lnTo>
                <a:lnTo>
                  <a:pt x="24970" y="45310"/>
                </a:lnTo>
                <a:lnTo>
                  <a:pt x="24850" y="45120"/>
                </a:lnTo>
                <a:lnTo>
                  <a:pt x="24770" y="44880"/>
                </a:lnTo>
                <a:lnTo>
                  <a:pt x="24750" y="44650"/>
                </a:lnTo>
                <a:lnTo>
                  <a:pt x="24840" y="44410"/>
                </a:lnTo>
                <a:lnTo>
                  <a:pt x="25110" y="44060"/>
                </a:lnTo>
                <a:lnTo>
                  <a:pt x="25190" y="43800"/>
                </a:lnTo>
                <a:lnTo>
                  <a:pt x="25100" y="43800"/>
                </a:lnTo>
                <a:lnTo>
                  <a:pt x="24800" y="44030"/>
                </a:lnTo>
                <a:lnTo>
                  <a:pt x="24340" y="44060"/>
                </a:lnTo>
                <a:lnTo>
                  <a:pt x="23930" y="43930"/>
                </a:lnTo>
                <a:lnTo>
                  <a:pt x="23750" y="43670"/>
                </a:lnTo>
                <a:lnTo>
                  <a:pt x="23670" y="43300"/>
                </a:lnTo>
                <a:lnTo>
                  <a:pt x="23670" y="43100"/>
                </a:lnTo>
                <a:lnTo>
                  <a:pt x="23800" y="42910"/>
                </a:lnTo>
                <a:lnTo>
                  <a:pt x="23910" y="42770"/>
                </a:lnTo>
                <a:lnTo>
                  <a:pt x="24000" y="42610"/>
                </a:lnTo>
                <a:lnTo>
                  <a:pt x="24060" y="42420"/>
                </a:lnTo>
                <a:lnTo>
                  <a:pt x="24080" y="42190"/>
                </a:lnTo>
                <a:lnTo>
                  <a:pt x="24460" y="41890"/>
                </a:lnTo>
                <a:lnTo>
                  <a:pt x="24860" y="41850"/>
                </a:lnTo>
                <a:lnTo>
                  <a:pt x="25530" y="41630"/>
                </a:lnTo>
                <a:lnTo>
                  <a:pt x="26150" y="41330"/>
                </a:lnTo>
                <a:lnTo>
                  <a:pt x="26670" y="41550"/>
                </a:lnTo>
                <a:lnTo>
                  <a:pt x="27150" y="42040"/>
                </a:lnTo>
                <a:lnTo>
                  <a:pt x="27510" y="42260"/>
                </a:lnTo>
                <a:lnTo>
                  <a:pt x="28430" y="42340"/>
                </a:lnTo>
                <a:lnTo>
                  <a:pt x="28950" y="42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