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Faranah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Guinea • State Map | Fully Editable Vector Shape</a:t>
            </a:r>
          </a:p>
        </p:txBody>
      </p:sp>
      <p:sp>
        <p:nvSpPr>
          <p:cNvPr id="101" name="Faranah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59540" y="48660"/>
                </a:moveTo>
                <a:lnTo>
                  <a:pt x="59530" y="48580"/>
                </a:lnTo>
                <a:lnTo>
                  <a:pt x="59380" y="48460"/>
                </a:lnTo>
                <a:lnTo>
                  <a:pt x="59100" y="48380"/>
                </a:lnTo>
                <a:lnTo>
                  <a:pt x="58610" y="48330"/>
                </a:lnTo>
                <a:lnTo>
                  <a:pt x="58100" y="48350"/>
                </a:lnTo>
                <a:lnTo>
                  <a:pt x="57660" y="48210"/>
                </a:lnTo>
                <a:lnTo>
                  <a:pt x="57580" y="47760"/>
                </a:lnTo>
                <a:lnTo>
                  <a:pt x="57710" y="47230"/>
                </a:lnTo>
                <a:lnTo>
                  <a:pt x="57930" y="46840"/>
                </a:lnTo>
                <a:lnTo>
                  <a:pt x="58050" y="46750"/>
                </a:lnTo>
                <a:lnTo>
                  <a:pt x="58190" y="46690"/>
                </a:lnTo>
                <a:lnTo>
                  <a:pt x="58320" y="46610"/>
                </a:lnTo>
                <a:lnTo>
                  <a:pt x="58410" y="46470"/>
                </a:lnTo>
                <a:lnTo>
                  <a:pt x="58430" y="46350"/>
                </a:lnTo>
                <a:lnTo>
                  <a:pt x="58380" y="46140"/>
                </a:lnTo>
                <a:lnTo>
                  <a:pt x="58380" y="46030"/>
                </a:lnTo>
                <a:lnTo>
                  <a:pt x="58430" y="45880"/>
                </a:lnTo>
                <a:lnTo>
                  <a:pt x="58510" y="45740"/>
                </a:lnTo>
                <a:lnTo>
                  <a:pt x="58550" y="45600"/>
                </a:lnTo>
                <a:lnTo>
                  <a:pt x="58540" y="45450"/>
                </a:lnTo>
                <a:lnTo>
                  <a:pt x="58010" y="44990"/>
                </a:lnTo>
                <a:lnTo>
                  <a:pt x="57890" y="44930"/>
                </a:lnTo>
                <a:lnTo>
                  <a:pt x="57720" y="44820"/>
                </a:lnTo>
                <a:lnTo>
                  <a:pt x="57580" y="44690"/>
                </a:lnTo>
                <a:lnTo>
                  <a:pt x="57430" y="44470"/>
                </a:lnTo>
                <a:lnTo>
                  <a:pt x="57320" y="44440"/>
                </a:lnTo>
                <a:lnTo>
                  <a:pt x="57190" y="44440"/>
                </a:lnTo>
                <a:lnTo>
                  <a:pt x="57070" y="44430"/>
                </a:lnTo>
                <a:lnTo>
                  <a:pt x="56990" y="44440"/>
                </a:lnTo>
                <a:lnTo>
                  <a:pt x="56770" y="44430"/>
                </a:lnTo>
                <a:lnTo>
                  <a:pt x="56620" y="44380"/>
                </a:lnTo>
                <a:lnTo>
                  <a:pt x="56740" y="44280"/>
                </a:lnTo>
                <a:lnTo>
                  <a:pt x="56870" y="44180"/>
                </a:lnTo>
                <a:lnTo>
                  <a:pt x="56840" y="44110"/>
                </a:lnTo>
                <a:lnTo>
                  <a:pt x="56650" y="43990"/>
                </a:lnTo>
                <a:lnTo>
                  <a:pt x="56470" y="43790"/>
                </a:lnTo>
                <a:lnTo>
                  <a:pt x="56330" y="43600"/>
                </a:lnTo>
                <a:lnTo>
                  <a:pt x="56280" y="43380"/>
                </a:lnTo>
                <a:lnTo>
                  <a:pt x="56350" y="43070"/>
                </a:lnTo>
                <a:lnTo>
                  <a:pt x="56360" y="42890"/>
                </a:lnTo>
                <a:lnTo>
                  <a:pt x="56270" y="42810"/>
                </a:lnTo>
                <a:lnTo>
                  <a:pt x="56140" y="42750"/>
                </a:lnTo>
                <a:lnTo>
                  <a:pt x="56050" y="42640"/>
                </a:lnTo>
                <a:lnTo>
                  <a:pt x="55990" y="42300"/>
                </a:lnTo>
                <a:lnTo>
                  <a:pt x="55950" y="42190"/>
                </a:lnTo>
                <a:lnTo>
                  <a:pt x="55830" y="42070"/>
                </a:lnTo>
                <a:lnTo>
                  <a:pt x="55520" y="41850"/>
                </a:lnTo>
                <a:lnTo>
                  <a:pt x="55430" y="41730"/>
                </a:lnTo>
                <a:lnTo>
                  <a:pt x="55340" y="41400"/>
                </a:lnTo>
                <a:lnTo>
                  <a:pt x="55290" y="41310"/>
                </a:lnTo>
                <a:lnTo>
                  <a:pt x="55210" y="41240"/>
                </a:lnTo>
                <a:lnTo>
                  <a:pt x="55010" y="41170"/>
                </a:lnTo>
                <a:lnTo>
                  <a:pt x="54940" y="41130"/>
                </a:lnTo>
                <a:lnTo>
                  <a:pt x="54870" y="41010"/>
                </a:lnTo>
                <a:lnTo>
                  <a:pt x="54720" y="40590"/>
                </a:lnTo>
                <a:lnTo>
                  <a:pt x="54430" y="40030"/>
                </a:lnTo>
                <a:lnTo>
                  <a:pt x="54010" y="39480"/>
                </a:lnTo>
                <a:lnTo>
                  <a:pt x="53500" y="38990"/>
                </a:lnTo>
                <a:lnTo>
                  <a:pt x="52590" y="38410"/>
                </a:lnTo>
                <a:lnTo>
                  <a:pt x="52500" y="38260"/>
                </a:lnTo>
                <a:lnTo>
                  <a:pt x="52330" y="37440"/>
                </a:lnTo>
                <a:lnTo>
                  <a:pt x="52250" y="37170"/>
                </a:lnTo>
                <a:lnTo>
                  <a:pt x="52110" y="37050"/>
                </a:lnTo>
                <a:lnTo>
                  <a:pt x="51940" y="37030"/>
                </a:lnTo>
                <a:lnTo>
                  <a:pt x="51530" y="36910"/>
                </a:lnTo>
                <a:lnTo>
                  <a:pt x="51210" y="36880"/>
                </a:lnTo>
                <a:lnTo>
                  <a:pt x="49050" y="36890"/>
                </a:lnTo>
                <a:lnTo>
                  <a:pt x="49380" y="36060"/>
                </a:lnTo>
                <a:lnTo>
                  <a:pt x="49750" y="34750"/>
                </a:lnTo>
                <a:lnTo>
                  <a:pt x="49940" y="31910"/>
                </a:lnTo>
                <a:lnTo>
                  <a:pt x="50860" y="31610"/>
                </a:lnTo>
                <a:lnTo>
                  <a:pt x="51520" y="31050"/>
                </a:lnTo>
                <a:lnTo>
                  <a:pt x="52590" y="30930"/>
                </a:lnTo>
                <a:lnTo>
                  <a:pt x="53250" y="30330"/>
                </a:lnTo>
                <a:lnTo>
                  <a:pt x="54320" y="29250"/>
                </a:lnTo>
                <a:lnTo>
                  <a:pt x="55200" y="28950"/>
                </a:lnTo>
                <a:lnTo>
                  <a:pt x="56010" y="28650"/>
                </a:lnTo>
                <a:lnTo>
                  <a:pt x="56450" y="28800"/>
                </a:lnTo>
                <a:lnTo>
                  <a:pt x="56890" y="29250"/>
                </a:lnTo>
                <a:lnTo>
                  <a:pt x="57890" y="29320"/>
                </a:lnTo>
                <a:lnTo>
                  <a:pt x="58810" y="29210"/>
                </a:lnTo>
                <a:lnTo>
                  <a:pt x="59180" y="28760"/>
                </a:lnTo>
                <a:lnTo>
                  <a:pt x="59480" y="28580"/>
                </a:lnTo>
                <a:lnTo>
                  <a:pt x="59640" y="28760"/>
                </a:lnTo>
                <a:lnTo>
                  <a:pt x="59720" y="28880"/>
                </a:lnTo>
                <a:lnTo>
                  <a:pt x="59740" y="28970"/>
                </a:lnTo>
                <a:lnTo>
                  <a:pt x="59750" y="29070"/>
                </a:lnTo>
                <a:lnTo>
                  <a:pt x="59740" y="29190"/>
                </a:lnTo>
                <a:lnTo>
                  <a:pt x="59760" y="29270"/>
                </a:lnTo>
                <a:lnTo>
                  <a:pt x="59790" y="29350"/>
                </a:lnTo>
                <a:lnTo>
                  <a:pt x="59840" y="29400"/>
                </a:lnTo>
                <a:lnTo>
                  <a:pt x="59890" y="29430"/>
                </a:lnTo>
                <a:lnTo>
                  <a:pt x="59960" y="29450"/>
                </a:lnTo>
                <a:lnTo>
                  <a:pt x="60230" y="29470"/>
                </a:lnTo>
                <a:lnTo>
                  <a:pt x="60320" y="29500"/>
                </a:lnTo>
                <a:lnTo>
                  <a:pt x="60400" y="29550"/>
                </a:lnTo>
                <a:lnTo>
                  <a:pt x="60470" y="29600"/>
                </a:lnTo>
                <a:lnTo>
                  <a:pt x="61040" y="30230"/>
                </a:lnTo>
                <a:lnTo>
                  <a:pt x="61170" y="30300"/>
                </a:lnTo>
                <a:lnTo>
                  <a:pt x="61230" y="30340"/>
                </a:lnTo>
                <a:lnTo>
                  <a:pt x="61400" y="30530"/>
                </a:lnTo>
                <a:lnTo>
                  <a:pt x="61500" y="30500"/>
                </a:lnTo>
                <a:lnTo>
                  <a:pt x="61610" y="30480"/>
                </a:lnTo>
                <a:lnTo>
                  <a:pt x="61700" y="30430"/>
                </a:lnTo>
                <a:lnTo>
                  <a:pt x="61760" y="30350"/>
                </a:lnTo>
                <a:lnTo>
                  <a:pt x="61800" y="30240"/>
                </a:lnTo>
                <a:lnTo>
                  <a:pt x="61920" y="30280"/>
                </a:lnTo>
                <a:lnTo>
                  <a:pt x="62270" y="30320"/>
                </a:lnTo>
                <a:lnTo>
                  <a:pt x="62510" y="30330"/>
                </a:lnTo>
                <a:lnTo>
                  <a:pt x="62610" y="30310"/>
                </a:lnTo>
                <a:lnTo>
                  <a:pt x="63080" y="30200"/>
                </a:lnTo>
                <a:lnTo>
                  <a:pt x="63180" y="30240"/>
                </a:lnTo>
                <a:lnTo>
                  <a:pt x="63260" y="30320"/>
                </a:lnTo>
                <a:lnTo>
                  <a:pt x="63390" y="30410"/>
                </a:lnTo>
                <a:lnTo>
                  <a:pt x="63570" y="30460"/>
                </a:lnTo>
                <a:lnTo>
                  <a:pt x="63900" y="30440"/>
                </a:lnTo>
                <a:lnTo>
                  <a:pt x="64060" y="30500"/>
                </a:lnTo>
                <a:lnTo>
                  <a:pt x="63910" y="30630"/>
                </a:lnTo>
                <a:lnTo>
                  <a:pt x="63930" y="30750"/>
                </a:lnTo>
                <a:lnTo>
                  <a:pt x="64190" y="30970"/>
                </a:lnTo>
                <a:lnTo>
                  <a:pt x="64240" y="31060"/>
                </a:lnTo>
                <a:lnTo>
                  <a:pt x="64330" y="31300"/>
                </a:lnTo>
                <a:lnTo>
                  <a:pt x="64360" y="31360"/>
                </a:lnTo>
                <a:lnTo>
                  <a:pt x="64470" y="31320"/>
                </a:lnTo>
                <a:lnTo>
                  <a:pt x="64490" y="31220"/>
                </a:lnTo>
                <a:lnTo>
                  <a:pt x="64490" y="31130"/>
                </a:lnTo>
                <a:lnTo>
                  <a:pt x="64530" y="31090"/>
                </a:lnTo>
                <a:lnTo>
                  <a:pt x="64620" y="31050"/>
                </a:lnTo>
                <a:lnTo>
                  <a:pt x="64910" y="30830"/>
                </a:lnTo>
                <a:lnTo>
                  <a:pt x="64980" y="30750"/>
                </a:lnTo>
                <a:lnTo>
                  <a:pt x="65020" y="30530"/>
                </a:lnTo>
                <a:lnTo>
                  <a:pt x="65010" y="30330"/>
                </a:lnTo>
                <a:lnTo>
                  <a:pt x="65120" y="30270"/>
                </a:lnTo>
                <a:lnTo>
                  <a:pt x="65170" y="30300"/>
                </a:lnTo>
                <a:lnTo>
                  <a:pt x="65210" y="30650"/>
                </a:lnTo>
                <a:lnTo>
                  <a:pt x="65230" y="30700"/>
                </a:lnTo>
                <a:lnTo>
                  <a:pt x="65250" y="30750"/>
                </a:lnTo>
                <a:lnTo>
                  <a:pt x="65290" y="30800"/>
                </a:lnTo>
                <a:lnTo>
                  <a:pt x="65310" y="30870"/>
                </a:lnTo>
                <a:lnTo>
                  <a:pt x="65300" y="30960"/>
                </a:lnTo>
                <a:lnTo>
                  <a:pt x="65200" y="31110"/>
                </a:lnTo>
                <a:lnTo>
                  <a:pt x="65130" y="31190"/>
                </a:lnTo>
                <a:lnTo>
                  <a:pt x="65070" y="31270"/>
                </a:lnTo>
                <a:lnTo>
                  <a:pt x="65040" y="31350"/>
                </a:lnTo>
                <a:lnTo>
                  <a:pt x="65040" y="31490"/>
                </a:lnTo>
                <a:lnTo>
                  <a:pt x="65070" y="31570"/>
                </a:lnTo>
                <a:lnTo>
                  <a:pt x="65100" y="31630"/>
                </a:lnTo>
                <a:lnTo>
                  <a:pt x="65140" y="31670"/>
                </a:lnTo>
                <a:lnTo>
                  <a:pt x="65160" y="31740"/>
                </a:lnTo>
                <a:lnTo>
                  <a:pt x="65130" y="31860"/>
                </a:lnTo>
                <a:lnTo>
                  <a:pt x="64730" y="32670"/>
                </a:lnTo>
                <a:lnTo>
                  <a:pt x="64640" y="32790"/>
                </a:lnTo>
                <a:lnTo>
                  <a:pt x="64560" y="32820"/>
                </a:lnTo>
                <a:lnTo>
                  <a:pt x="64480" y="32830"/>
                </a:lnTo>
                <a:lnTo>
                  <a:pt x="64320" y="32820"/>
                </a:lnTo>
                <a:lnTo>
                  <a:pt x="64060" y="32760"/>
                </a:lnTo>
                <a:lnTo>
                  <a:pt x="64010" y="32790"/>
                </a:lnTo>
                <a:lnTo>
                  <a:pt x="63990" y="32850"/>
                </a:lnTo>
                <a:lnTo>
                  <a:pt x="64000" y="32970"/>
                </a:lnTo>
                <a:lnTo>
                  <a:pt x="64010" y="33050"/>
                </a:lnTo>
                <a:lnTo>
                  <a:pt x="64020" y="33170"/>
                </a:lnTo>
                <a:lnTo>
                  <a:pt x="63960" y="33540"/>
                </a:lnTo>
                <a:lnTo>
                  <a:pt x="63960" y="33660"/>
                </a:lnTo>
                <a:lnTo>
                  <a:pt x="63980" y="33760"/>
                </a:lnTo>
                <a:lnTo>
                  <a:pt x="64000" y="33820"/>
                </a:lnTo>
                <a:lnTo>
                  <a:pt x="64060" y="34020"/>
                </a:lnTo>
                <a:lnTo>
                  <a:pt x="64130" y="34130"/>
                </a:lnTo>
                <a:lnTo>
                  <a:pt x="64160" y="34180"/>
                </a:lnTo>
                <a:lnTo>
                  <a:pt x="64230" y="34280"/>
                </a:lnTo>
                <a:lnTo>
                  <a:pt x="64250" y="34340"/>
                </a:lnTo>
                <a:lnTo>
                  <a:pt x="64250" y="34430"/>
                </a:lnTo>
                <a:lnTo>
                  <a:pt x="64230" y="34540"/>
                </a:lnTo>
                <a:lnTo>
                  <a:pt x="64120" y="34740"/>
                </a:lnTo>
                <a:lnTo>
                  <a:pt x="64040" y="34830"/>
                </a:lnTo>
                <a:lnTo>
                  <a:pt x="63970" y="34900"/>
                </a:lnTo>
                <a:lnTo>
                  <a:pt x="63860" y="34950"/>
                </a:lnTo>
                <a:lnTo>
                  <a:pt x="63810" y="35010"/>
                </a:lnTo>
                <a:lnTo>
                  <a:pt x="63540" y="35410"/>
                </a:lnTo>
                <a:lnTo>
                  <a:pt x="63400" y="35510"/>
                </a:lnTo>
                <a:lnTo>
                  <a:pt x="63360" y="35550"/>
                </a:lnTo>
                <a:lnTo>
                  <a:pt x="63320" y="35600"/>
                </a:lnTo>
                <a:lnTo>
                  <a:pt x="63280" y="35650"/>
                </a:lnTo>
                <a:lnTo>
                  <a:pt x="63240" y="35690"/>
                </a:lnTo>
                <a:lnTo>
                  <a:pt x="63190" y="35730"/>
                </a:lnTo>
                <a:lnTo>
                  <a:pt x="63140" y="35750"/>
                </a:lnTo>
                <a:lnTo>
                  <a:pt x="63080" y="35770"/>
                </a:lnTo>
                <a:lnTo>
                  <a:pt x="62950" y="35760"/>
                </a:lnTo>
                <a:lnTo>
                  <a:pt x="62890" y="35760"/>
                </a:lnTo>
                <a:lnTo>
                  <a:pt x="62850" y="35820"/>
                </a:lnTo>
                <a:lnTo>
                  <a:pt x="62820" y="35910"/>
                </a:lnTo>
                <a:lnTo>
                  <a:pt x="62830" y="36190"/>
                </a:lnTo>
                <a:lnTo>
                  <a:pt x="62820" y="36300"/>
                </a:lnTo>
                <a:lnTo>
                  <a:pt x="62790" y="36400"/>
                </a:lnTo>
                <a:lnTo>
                  <a:pt x="62720" y="36530"/>
                </a:lnTo>
                <a:lnTo>
                  <a:pt x="62670" y="36610"/>
                </a:lnTo>
                <a:lnTo>
                  <a:pt x="62560" y="36700"/>
                </a:lnTo>
                <a:lnTo>
                  <a:pt x="62500" y="36780"/>
                </a:lnTo>
                <a:lnTo>
                  <a:pt x="62480" y="36840"/>
                </a:lnTo>
                <a:lnTo>
                  <a:pt x="62470" y="36890"/>
                </a:lnTo>
                <a:lnTo>
                  <a:pt x="62470" y="36960"/>
                </a:lnTo>
                <a:lnTo>
                  <a:pt x="62490" y="37090"/>
                </a:lnTo>
                <a:lnTo>
                  <a:pt x="62600" y="37360"/>
                </a:lnTo>
                <a:lnTo>
                  <a:pt x="62620" y="37430"/>
                </a:lnTo>
                <a:lnTo>
                  <a:pt x="62650" y="37660"/>
                </a:lnTo>
                <a:lnTo>
                  <a:pt x="62670" y="37730"/>
                </a:lnTo>
                <a:lnTo>
                  <a:pt x="62740" y="37830"/>
                </a:lnTo>
                <a:lnTo>
                  <a:pt x="62790" y="37950"/>
                </a:lnTo>
                <a:lnTo>
                  <a:pt x="62850" y="38060"/>
                </a:lnTo>
                <a:lnTo>
                  <a:pt x="62870" y="38130"/>
                </a:lnTo>
                <a:lnTo>
                  <a:pt x="62860" y="38210"/>
                </a:lnTo>
                <a:lnTo>
                  <a:pt x="62830" y="38310"/>
                </a:lnTo>
                <a:lnTo>
                  <a:pt x="62660" y="38590"/>
                </a:lnTo>
                <a:lnTo>
                  <a:pt x="62610" y="38620"/>
                </a:lnTo>
                <a:lnTo>
                  <a:pt x="62550" y="38640"/>
                </a:lnTo>
                <a:lnTo>
                  <a:pt x="62390" y="38660"/>
                </a:lnTo>
                <a:lnTo>
                  <a:pt x="62320" y="38680"/>
                </a:lnTo>
                <a:lnTo>
                  <a:pt x="62270" y="38750"/>
                </a:lnTo>
                <a:lnTo>
                  <a:pt x="62230" y="38870"/>
                </a:lnTo>
                <a:lnTo>
                  <a:pt x="62210" y="39270"/>
                </a:lnTo>
                <a:lnTo>
                  <a:pt x="62230" y="39380"/>
                </a:lnTo>
                <a:lnTo>
                  <a:pt x="62250" y="39440"/>
                </a:lnTo>
                <a:lnTo>
                  <a:pt x="62290" y="39490"/>
                </a:lnTo>
                <a:lnTo>
                  <a:pt x="62310" y="39540"/>
                </a:lnTo>
                <a:lnTo>
                  <a:pt x="62320" y="39590"/>
                </a:lnTo>
                <a:lnTo>
                  <a:pt x="62270" y="39630"/>
                </a:lnTo>
                <a:lnTo>
                  <a:pt x="62130" y="39690"/>
                </a:lnTo>
                <a:lnTo>
                  <a:pt x="62080" y="39730"/>
                </a:lnTo>
                <a:lnTo>
                  <a:pt x="61980" y="39850"/>
                </a:lnTo>
                <a:lnTo>
                  <a:pt x="61860" y="39930"/>
                </a:lnTo>
                <a:lnTo>
                  <a:pt x="61810" y="39960"/>
                </a:lnTo>
                <a:lnTo>
                  <a:pt x="61770" y="40010"/>
                </a:lnTo>
                <a:lnTo>
                  <a:pt x="61740" y="40060"/>
                </a:lnTo>
                <a:lnTo>
                  <a:pt x="61720" y="40140"/>
                </a:lnTo>
                <a:lnTo>
                  <a:pt x="61720" y="40270"/>
                </a:lnTo>
                <a:lnTo>
                  <a:pt x="61820" y="40880"/>
                </a:lnTo>
                <a:lnTo>
                  <a:pt x="61820" y="41060"/>
                </a:lnTo>
                <a:lnTo>
                  <a:pt x="61790" y="41370"/>
                </a:lnTo>
                <a:lnTo>
                  <a:pt x="61690" y="41660"/>
                </a:lnTo>
                <a:lnTo>
                  <a:pt x="61640" y="42370"/>
                </a:lnTo>
                <a:lnTo>
                  <a:pt x="61830" y="42930"/>
                </a:lnTo>
                <a:lnTo>
                  <a:pt x="62050" y="43460"/>
                </a:lnTo>
                <a:lnTo>
                  <a:pt x="62160" y="44460"/>
                </a:lnTo>
                <a:lnTo>
                  <a:pt x="62010" y="45620"/>
                </a:lnTo>
                <a:lnTo>
                  <a:pt x="61500" y="45990"/>
                </a:lnTo>
                <a:lnTo>
                  <a:pt x="61160" y="46440"/>
                </a:lnTo>
                <a:lnTo>
                  <a:pt x="60950" y="46950"/>
                </a:lnTo>
                <a:lnTo>
                  <a:pt x="60840" y="47430"/>
                </a:lnTo>
                <a:lnTo>
                  <a:pt x="60700" y="47820"/>
                </a:lnTo>
                <a:lnTo>
                  <a:pt x="60660" y="47890"/>
                </a:lnTo>
                <a:lnTo>
                  <a:pt x="60480" y="48050"/>
                </a:lnTo>
                <a:lnTo>
                  <a:pt x="59810" y="48510"/>
                </a:lnTo>
                <a:lnTo>
                  <a:pt x="59540" y="48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