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Dubréka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Dubrék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8400" y="31790"/>
                </a:moveTo>
                <a:lnTo>
                  <a:pt x="28400" y="33140"/>
                </a:lnTo>
                <a:lnTo>
                  <a:pt x="28580" y="33400"/>
                </a:lnTo>
                <a:lnTo>
                  <a:pt x="28660" y="33820"/>
                </a:lnTo>
                <a:lnTo>
                  <a:pt x="28430" y="34190"/>
                </a:lnTo>
                <a:lnTo>
                  <a:pt x="28140" y="34490"/>
                </a:lnTo>
                <a:lnTo>
                  <a:pt x="28140" y="35460"/>
                </a:lnTo>
                <a:lnTo>
                  <a:pt x="27550" y="35690"/>
                </a:lnTo>
                <a:lnTo>
                  <a:pt x="27180" y="36020"/>
                </a:lnTo>
                <a:lnTo>
                  <a:pt x="27070" y="36360"/>
                </a:lnTo>
                <a:lnTo>
                  <a:pt x="26590" y="36840"/>
                </a:lnTo>
                <a:lnTo>
                  <a:pt x="26230" y="36840"/>
                </a:lnTo>
                <a:lnTo>
                  <a:pt x="25230" y="36920"/>
                </a:lnTo>
                <a:lnTo>
                  <a:pt x="24640" y="37410"/>
                </a:lnTo>
                <a:lnTo>
                  <a:pt x="24240" y="38080"/>
                </a:lnTo>
                <a:lnTo>
                  <a:pt x="24090" y="39010"/>
                </a:lnTo>
                <a:lnTo>
                  <a:pt x="24240" y="39720"/>
                </a:lnTo>
                <a:lnTo>
                  <a:pt x="24240" y="40130"/>
                </a:lnTo>
                <a:lnTo>
                  <a:pt x="23940" y="40690"/>
                </a:lnTo>
                <a:lnTo>
                  <a:pt x="23580" y="41180"/>
                </a:lnTo>
                <a:lnTo>
                  <a:pt x="23650" y="42080"/>
                </a:lnTo>
                <a:lnTo>
                  <a:pt x="23730" y="42740"/>
                </a:lnTo>
                <a:lnTo>
                  <a:pt x="23560" y="42970"/>
                </a:lnTo>
                <a:lnTo>
                  <a:pt x="23340" y="43040"/>
                </a:lnTo>
                <a:lnTo>
                  <a:pt x="23170" y="42930"/>
                </a:lnTo>
                <a:lnTo>
                  <a:pt x="23000" y="42710"/>
                </a:lnTo>
                <a:lnTo>
                  <a:pt x="22870" y="42430"/>
                </a:lnTo>
                <a:lnTo>
                  <a:pt x="22840" y="42190"/>
                </a:lnTo>
                <a:lnTo>
                  <a:pt x="22460" y="42340"/>
                </a:lnTo>
                <a:lnTo>
                  <a:pt x="22170" y="42520"/>
                </a:lnTo>
                <a:lnTo>
                  <a:pt x="21800" y="42130"/>
                </a:lnTo>
                <a:lnTo>
                  <a:pt x="22050" y="41840"/>
                </a:lnTo>
                <a:lnTo>
                  <a:pt x="22200" y="41510"/>
                </a:lnTo>
                <a:lnTo>
                  <a:pt x="22380" y="41210"/>
                </a:lnTo>
                <a:lnTo>
                  <a:pt x="22410" y="41020"/>
                </a:lnTo>
                <a:lnTo>
                  <a:pt x="22400" y="40310"/>
                </a:lnTo>
                <a:lnTo>
                  <a:pt x="22410" y="40220"/>
                </a:lnTo>
                <a:lnTo>
                  <a:pt x="22470" y="40160"/>
                </a:lnTo>
                <a:lnTo>
                  <a:pt x="22640" y="40090"/>
                </a:lnTo>
                <a:lnTo>
                  <a:pt x="22670" y="40010"/>
                </a:lnTo>
                <a:lnTo>
                  <a:pt x="22750" y="39870"/>
                </a:lnTo>
                <a:lnTo>
                  <a:pt x="22930" y="39790"/>
                </a:lnTo>
                <a:lnTo>
                  <a:pt x="23110" y="39670"/>
                </a:lnTo>
                <a:lnTo>
                  <a:pt x="23170" y="39460"/>
                </a:lnTo>
                <a:lnTo>
                  <a:pt x="22920" y="39600"/>
                </a:lnTo>
                <a:lnTo>
                  <a:pt x="22770" y="39640"/>
                </a:lnTo>
                <a:lnTo>
                  <a:pt x="22640" y="39560"/>
                </a:lnTo>
                <a:lnTo>
                  <a:pt x="22110" y="38920"/>
                </a:lnTo>
                <a:lnTo>
                  <a:pt x="22070" y="38780"/>
                </a:lnTo>
                <a:lnTo>
                  <a:pt x="22020" y="38800"/>
                </a:lnTo>
                <a:lnTo>
                  <a:pt x="21980" y="38810"/>
                </a:lnTo>
                <a:lnTo>
                  <a:pt x="21900" y="38860"/>
                </a:lnTo>
                <a:lnTo>
                  <a:pt x="22040" y="39250"/>
                </a:lnTo>
                <a:lnTo>
                  <a:pt x="22080" y="39600"/>
                </a:lnTo>
                <a:lnTo>
                  <a:pt x="21940" y="39880"/>
                </a:lnTo>
                <a:lnTo>
                  <a:pt x="21570" y="40060"/>
                </a:lnTo>
                <a:lnTo>
                  <a:pt x="21120" y="40010"/>
                </a:lnTo>
                <a:lnTo>
                  <a:pt x="20890" y="39720"/>
                </a:lnTo>
                <a:lnTo>
                  <a:pt x="20860" y="39320"/>
                </a:lnTo>
                <a:lnTo>
                  <a:pt x="20980" y="38950"/>
                </a:lnTo>
                <a:lnTo>
                  <a:pt x="21490" y="38310"/>
                </a:lnTo>
                <a:lnTo>
                  <a:pt x="21690" y="37900"/>
                </a:lnTo>
                <a:lnTo>
                  <a:pt x="21650" y="37490"/>
                </a:lnTo>
                <a:lnTo>
                  <a:pt x="21590" y="37440"/>
                </a:lnTo>
                <a:lnTo>
                  <a:pt x="21590" y="37420"/>
                </a:lnTo>
                <a:lnTo>
                  <a:pt x="21470" y="37210"/>
                </a:lnTo>
                <a:lnTo>
                  <a:pt x="21370" y="37110"/>
                </a:lnTo>
                <a:lnTo>
                  <a:pt x="21250" y="37060"/>
                </a:lnTo>
                <a:lnTo>
                  <a:pt x="21170" y="37040"/>
                </a:lnTo>
                <a:lnTo>
                  <a:pt x="20690" y="37040"/>
                </a:lnTo>
                <a:lnTo>
                  <a:pt x="20550" y="37010"/>
                </a:lnTo>
                <a:lnTo>
                  <a:pt x="20490" y="36990"/>
                </a:lnTo>
                <a:lnTo>
                  <a:pt x="20430" y="36960"/>
                </a:lnTo>
                <a:lnTo>
                  <a:pt x="19030" y="35770"/>
                </a:lnTo>
                <a:lnTo>
                  <a:pt x="18970" y="35700"/>
                </a:lnTo>
                <a:lnTo>
                  <a:pt x="18930" y="35620"/>
                </a:lnTo>
                <a:lnTo>
                  <a:pt x="18890" y="35530"/>
                </a:lnTo>
                <a:lnTo>
                  <a:pt x="18850" y="35370"/>
                </a:lnTo>
                <a:lnTo>
                  <a:pt x="18870" y="35280"/>
                </a:lnTo>
                <a:lnTo>
                  <a:pt x="18920" y="35220"/>
                </a:lnTo>
                <a:lnTo>
                  <a:pt x="19390" y="34520"/>
                </a:lnTo>
                <a:lnTo>
                  <a:pt x="19740" y="33850"/>
                </a:lnTo>
                <a:lnTo>
                  <a:pt x="20010" y="33140"/>
                </a:lnTo>
                <a:lnTo>
                  <a:pt x="20790" y="33140"/>
                </a:lnTo>
                <a:lnTo>
                  <a:pt x="21750" y="33340"/>
                </a:lnTo>
                <a:lnTo>
                  <a:pt x="24120" y="33850"/>
                </a:lnTo>
                <a:lnTo>
                  <a:pt x="25050" y="33610"/>
                </a:lnTo>
                <a:lnTo>
                  <a:pt x="25550" y="32870"/>
                </a:lnTo>
                <a:lnTo>
                  <a:pt x="26440" y="32140"/>
                </a:lnTo>
                <a:lnTo>
                  <a:pt x="27450" y="31880"/>
                </a:lnTo>
                <a:lnTo>
                  <a:pt x="28400" y="3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