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Dinguiraye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Dinguiraye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49370" y="23560"/>
                </a:moveTo>
                <a:lnTo>
                  <a:pt x="50730" y="22620"/>
                </a:lnTo>
                <a:lnTo>
                  <a:pt x="51500" y="22060"/>
                </a:lnTo>
                <a:lnTo>
                  <a:pt x="51500" y="21510"/>
                </a:lnTo>
                <a:lnTo>
                  <a:pt x="51230" y="20840"/>
                </a:lnTo>
                <a:lnTo>
                  <a:pt x="50800" y="20290"/>
                </a:lnTo>
                <a:lnTo>
                  <a:pt x="51290" y="19550"/>
                </a:lnTo>
                <a:lnTo>
                  <a:pt x="51480" y="19360"/>
                </a:lnTo>
                <a:lnTo>
                  <a:pt x="51600" y="19280"/>
                </a:lnTo>
                <a:lnTo>
                  <a:pt x="51730" y="19210"/>
                </a:lnTo>
                <a:lnTo>
                  <a:pt x="52160" y="19060"/>
                </a:lnTo>
                <a:lnTo>
                  <a:pt x="52230" y="19000"/>
                </a:lnTo>
                <a:lnTo>
                  <a:pt x="52290" y="18910"/>
                </a:lnTo>
                <a:lnTo>
                  <a:pt x="52440" y="18780"/>
                </a:lnTo>
                <a:lnTo>
                  <a:pt x="52620" y="18660"/>
                </a:lnTo>
                <a:lnTo>
                  <a:pt x="52770" y="18610"/>
                </a:lnTo>
                <a:lnTo>
                  <a:pt x="52850" y="18520"/>
                </a:lnTo>
                <a:lnTo>
                  <a:pt x="52930" y="18330"/>
                </a:lnTo>
                <a:lnTo>
                  <a:pt x="52870" y="18240"/>
                </a:lnTo>
                <a:lnTo>
                  <a:pt x="52160" y="17890"/>
                </a:lnTo>
                <a:lnTo>
                  <a:pt x="52060" y="17820"/>
                </a:lnTo>
                <a:lnTo>
                  <a:pt x="51970" y="17740"/>
                </a:lnTo>
                <a:lnTo>
                  <a:pt x="51930" y="17690"/>
                </a:lnTo>
                <a:lnTo>
                  <a:pt x="51900" y="17640"/>
                </a:lnTo>
                <a:lnTo>
                  <a:pt x="51880" y="17560"/>
                </a:lnTo>
                <a:lnTo>
                  <a:pt x="51880" y="17470"/>
                </a:lnTo>
                <a:lnTo>
                  <a:pt x="51910" y="17340"/>
                </a:lnTo>
                <a:lnTo>
                  <a:pt x="52850" y="16150"/>
                </a:lnTo>
                <a:lnTo>
                  <a:pt x="52900" y="15590"/>
                </a:lnTo>
                <a:lnTo>
                  <a:pt x="52940" y="15230"/>
                </a:lnTo>
                <a:lnTo>
                  <a:pt x="52950" y="14800"/>
                </a:lnTo>
                <a:lnTo>
                  <a:pt x="53090" y="14520"/>
                </a:lnTo>
                <a:lnTo>
                  <a:pt x="53090" y="13990"/>
                </a:lnTo>
                <a:lnTo>
                  <a:pt x="53090" y="13220"/>
                </a:lnTo>
                <a:lnTo>
                  <a:pt x="52520" y="12670"/>
                </a:lnTo>
                <a:lnTo>
                  <a:pt x="52330" y="12220"/>
                </a:lnTo>
                <a:lnTo>
                  <a:pt x="52300" y="11720"/>
                </a:lnTo>
                <a:lnTo>
                  <a:pt x="52330" y="11690"/>
                </a:lnTo>
                <a:lnTo>
                  <a:pt x="52360" y="11660"/>
                </a:lnTo>
                <a:lnTo>
                  <a:pt x="52390" y="11610"/>
                </a:lnTo>
                <a:lnTo>
                  <a:pt x="52410" y="11570"/>
                </a:lnTo>
                <a:lnTo>
                  <a:pt x="52420" y="11560"/>
                </a:lnTo>
                <a:lnTo>
                  <a:pt x="52430" y="11540"/>
                </a:lnTo>
                <a:lnTo>
                  <a:pt x="52440" y="11530"/>
                </a:lnTo>
                <a:lnTo>
                  <a:pt x="52460" y="11520"/>
                </a:lnTo>
                <a:lnTo>
                  <a:pt x="52500" y="11490"/>
                </a:lnTo>
                <a:lnTo>
                  <a:pt x="52530" y="11480"/>
                </a:lnTo>
                <a:lnTo>
                  <a:pt x="52590" y="11450"/>
                </a:lnTo>
                <a:lnTo>
                  <a:pt x="52590" y="11440"/>
                </a:lnTo>
                <a:lnTo>
                  <a:pt x="52600" y="11410"/>
                </a:lnTo>
                <a:lnTo>
                  <a:pt x="52620" y="11390"/>
                </a:lnTo>
                <a:lnTo>
                  <a:pt x="52630" y="11370"/>
                </a:lnTo>
                <a:lnTo>
                  <a:pt x="52660" y="11360"/>
                </a:lnTo>
                <a:lnTo>
                  <a:pt x="52690" y="11370"/>
                </a:lnTo>
                <a:lnTo>
                  <a:pt x="52700" y="11370"/>
                </a:lnTo>
                <a:lnTo>
                  <a:pt x="52740" y="11350"/>
                </a:lnTo>
                <a:lnTo>
                  <a:pt x="52810" y="11260"/>
                </a:lnTo>
                <a:lnTo>
                  <a:pt x="52840" y="11180"/>
                </a:lnTo>
                <a:lnTo>
                  <a:pt x="52860" y="11150"/>
                </a:lnTo>
                <a:lnTo>
                  <a:pt x="52890" y="11090"/>
                </a:lnTo>
                <a:lnTo>
                  <a:pt x="52880" y="11060"/>
                </a:lnTo>
                <a:lnTo>
                  <a:pt x="52870" y="11040"/>
                </a:lnTo>
                <a:lnTo>
                  <a:pt x="52850" y="11010"/>
                </a:lnTo>
                <a:lnTo>
                  <a:pt x="52840" y="10980"/>
                </a:lnTo>
                <a:lnTo>
                  <a:pt x="52800" y="10940"/>
                </a:lnTo>
                <a:lnTo>
                  <a:pt x="52790" y="10890"/>
                </a:lnTo>
                <a:lnTo>
                  <a:pt x="52790" y="10880"/>
                </a:lnTo>
                <a:lnTo>
                  <a:pt x="52780" y="10840"/>
                </a:lnTo>
                <a:lnTo>
                  <a:pt x="52790" y="10840"/>
                </a:lnTo>
                <a:lnTo>
                  <a:pt x="52890" y="10790"/>
                </a:lnTo>
                <a:lnTo>
                  <a:pt x="52970" y="10650"/>
                </a:lnTo>
                <a:lnTo>
                  <a:pt x="53030" y="10650"/>
                </a:lnTo>
                <a:lnTo>
                  <a:pt x="53080" y="10650"/>
                </a:lnTo>
                <a:lnTo>
                  <a:pt x="53120" y="10670"/>
                </a:lnTo>
                <a:lnTo>
                  <a:pt x="53140" y="10690"/>
                </a:lnTo>
                <a:lnTo>
                  <a:pt x="53200" y="10690"/>
                </a:lnTo>
                <a:lnTo>
                  <a:pt x="53240" y="10660"/>
                </a:lnTo>
                <a:lnTo>
                  <a:pt x="53260" y="10620"/>
                </a:lnTo>
                <a:lnTo>
                  <a:pt x="53270" y="10590"/>
                </a:lnTo>
                <a:lnTo>
                  <a:pt x="53270" y="10560"/>
                </a:lnTo>
                <a:lnTo>
                  <a:pt x="53260" y="10540"/>
                </a:lnTo>
                <a:lnTo>
                  <a:pt x="53260" y="10510"/>
                </a:lnTo>
                <a:lnTo>
                  <a:pt x="53250" y="10470"/>
                </a:lnTo>
                <a:lnTo>
                  <a:pt x="53260" y="10450"/>
                </a:lnTo>
                <a:lnTo>
                  <a:pt x="53260" y="10410"/>
                </a:lnTo>
                <a:lnTo>
                  <a:pt x="53260" y="10370"/>
                </a:lnTo>
                <a:lnTo>
                  <a:pt x="53280" y="10340"/>
                </a:lnTo>
                <a:lnTo>
                  <a:pt x="53300" y="10310"/>
                </a:lnTo>
                <a:lnTo>
                  <a:pt x="53350" y="10280"/>
                </a:lnTo>
                <a:lnTo>
                  <a:pt x="53370" y="10260"/>
                </a:lnTo>
                <a:lnTo>
                  <a:pt x="53420" y="10260"/>
                </a:lnTo>
                <a:lnTo>
                  <a:pt x="53480" y="10240"/>
                </a:lnTo>
                <a:lnTo>
                  <a:pt x="53520" y="10220"/>
                </a:lnTo>
                <a:lnTo>
                  <a:pt x="53580" y="10210"/>
                </a:lnTo>
                <a:lnTo>
                  <a:pt x="53620" y="10200"/>
                </a:lnTo>
                <a:lnTo>
                  <a:pt x="53660" y="10180"/>
                </a:lnTo>
                <a:lnTo>
                  <a:pt x="53670" y="10150"/>
                </a:lnTo>
                <a:lnTo>
                  <a:pt x="53690" y="10110"/>
                </a:lnTo>
                <a:lnTo>
                  <a:pt x="53690" y="10060"/>
                </a:lnTo>
                <a:lnTo>
                  <a:pt x="53690" y="10000"/>
                </a:lnTo>
                <a:lnTo>
                  <a:pt x="53730" y="9920"/>
                </a:lnTo>
                <a:lnTo>
                  <a:pt x="53740" y="9850"/>
                </a:lnTo>
                <a:lnTo>
                  <a:pt x="53800" y="9810"/>
                </a:lnTo>
                <a:lnTo>
                  <a:pt x="53830" y="9810"/>
                </a:lnTo>
                <a:lnTo>
                  <a:pt x="53860" y="9830"/>
                </a:lnTo>
                <a:lnTo>
                  <a:pt x="53900" y="9840"/>
                </a:lnTo>
                <a:lnTo>
                  <a:pt x="53920" y="9800"/>
                </a:lnTo>
                <a:lnTo>
                  <a:pt x="53890" y="9750"/>
                </a:lnTo>
                <a:lnTo>
                  <a:pt x="53870" y="9680"/>
                </a:lnTo>
                <a:lnTo>
                  <a:pt x="53840" y="9640"/>
                </a:lnTo>
                <a:lnTo>
                  <a:pt x="53840" y="9600"/>
                </a:lnTo>
                <a:lnTo>
                  <a:pt x="53870" y="9570"/>
                </a:lnTo>
                <a:lnTo>
                  <a:pt x="53880" y="9560"/>
                </a:lnTo>
                <a:lnTo>
                  <a:pt x="53890" y="9540"/>
                </a:lnTo>
                <a:lnTo>
                  <a:pt x="53910" y="9510"/>
                </a:lnTo>
                <a:lnTo>
                  <a:pt x="53930" y="9440"/>
                </a:lnTo>
                <a:lnTo>
                  <a:pt x="53970" y="9380"/>
                </a:lnTo>
                <a:lnTo>
                  <a:pt x="53990" y="9310"/>
                </a:lnTo>
                <a:lnTo>
                  <a:pt x="54080" y="9290"/>
                </a:lnTo>
                <a:lnTo>
                  <a:pt x="54370" y="9300"/>
                </a:lnTo>
                <a:lnTo>
                  <a:pt x="54600" y="9220"/>
                </a:lnTo>
                <a:lnTo>
                  <a:pt x="54680" y="9230"/>
                </a:lnTo>
                <a:lnTo>
                  <a:pt x="54730" y="9210"/>
                </a:lnTo>
                <a:lnTo>
                  <a:pt x="54750" y="9170"/>
                </a:lnTo>
                <a:lnTo>
                  <a:pt x="54900" y="9120"/>
                </a:lnTo>
                <a:lnTo>
                  <a:pt x="55140" y="9110"/>
                </a:lnTo>
                <a:lnTo>
                  <a:pt x="55440" y="9190"/>
                </a:lnTo>
                <a:lnTo>
                  <a:pt x="55660" y="9350"/>
                </a:lnTo>
                <a:lnTo>
                  <a:pt x="56150" y="10120"/>
                </a:lnTo>
                <a:lnTo>
                  <a:pt x="56440" y="10340"/>
                </a:lnTo>
                <a:lnTo>
                  <a:pt x="56730" y="10470"/>
                </a:lnTo>
                <a:lnTo>
                  <a:pt x="56950" y="10660"/>
                </a:lnTo>
                <a:lnTo>
                  <a:pt x="57020" y="11010"/>
                </a:lnTo>
                <a:lnTo>
                  <a:pt x="56990" y="11120"/>
                </a:lnTo>
                <a:lnTo>
                  <a:pt x="56870" y="11340"/>
                </a:lnTo>
                <a:lnTo>
                  <a:pt x="56850" y="11440"/>
                </a:lnTo>
                <a:lnTo>
                  <a:pt x="56910" y="11570"/>
                </a:lnTo>
                <a:lnTo>
                  <a:pt x="57240" y="11910"/>
                </a:lnTo>
                <a:lnTo>
                  <a:pt x="57260" y="11940"/>
                </a:lnTo>
                <a:lnTo>
                  <a:pt x="57260" y="11960"/>
                </a:lnTo>
                <a:lnTo>
                  <a:pt x="57300" y="12030"/>
                </a:lnTo>
                <a:lnTo>
                  <a:pt x="57390" y="12190"/>
                </a:lnTo>
                <a:lnTo>
                  <a:pt x="57390" y="12210"/>
                </a:lnTo>
                <a:lnTo>
                  <a:pt x="57430" y="12280"/>
                </a:lnTo>
                <a:lnTo>
                  <a:pt x="57450" y="12340"/>
                </a:lnTo>
                <a:lnTo>
                  <a:pt x="57440" y="12390"/>
                </a:lnTo>
                <a:lnTo>
                  <a:pt x="57410" y="12420"/>
                </a:lnTo>
                <a:lnTo>
                  <a:pt x="57390" y="12440"/>
                </a:lnTo>
                <a:lnTo>
                  <a:pt x="57360" y="12480"/>
                </a:lnTo>
                <a:lnTo>
                  <a:pt x="57330" y="12530"/>
                </a:lnTo>
                <a:lnTo>
                  <a:pt x="57310" y="12600"/>
                </a:lnTo>
                <a:lnTo>
                  <a:pt x="57340" y="12670"/>
                </a:lnTo>
                <a:lnTo>
                  <a:pt x="57360" y="12670"/>
                </a:lnTo>
                <a:lnTo>
                  <a:pt x="57450" y="12650"/>
                </a:lnTo>
                <a:lnTo>
                  <a:pt x="57510" y="12660"/>
                </a:lnTo>
                <a:lnTo>
                  <a:pt x="57560" y="12650"/>
                </a:lnTo>
                <a:lnTo>
                  <a:pt x="57620" y="12700"/>
                </a:lnTo>
                <a:lnTo>
                  <a:pt x="57670" y="12720"/>
                </a:lnTo>
                <a:lnTo>
                  <a:pt x="57740" y="12860"/>
                </a:lnTo>
                <a:lnTo>
                  <a:pt x="58090" y="13230"/>
                </a:lnTo>
                <a:lnTo>
                  <a:pt x="58600" y="13210"/>
                </a:lnTo>
                <a:lnTo>
                  <a:pt x="58670" y="13180"/>
                </a:lnTo>
                <a:lnTo>
                  <a:pt x="58680" y="13180"/>
                </a:lnTo>
                <a:lnTo>
                  <a:pt x="58740" y="13190"/>
                </a:lnTo>
                <a:lnTo>
                  <a:pt x="58750" y="13170"/>
                </a:lnTo>
                <a:lnTo>
                  <a:pt x="58790" y="13140"/>
                </a:lnTo>
                <a:lnTo>
                  <a:pt x="58830" y="13100"/>
                </a:lnTo>
                <a:lnTo>
                  <a:pt x="58900" y="13100"/>
                </a:lnTo>
                <a:lnTo>
                  <a:pt x="58970" y="13070"/>
                </a:lnTo>
                <a:lnTo>
                  <a:pt x="59040" y="12990"/>
                </a:lnTo>
                <a:lnTo>
                  <a:pt x="59030" y="12930"/>
                </a:lnTo>
                <a:lnTo>
                  <a:pt x="59020" y="12860"/>
                </a:lnTo>
                <a:lnTo>
                  <a:pt x="59020" y="12830"/>
                </a:lnTo>
                <a:lnTo>
                  <a:pt x="59040" y="12790"/>
                </a:lnTo>
                <a:lnTo>
                  <a:pt x="59070" y="12720"/>
                </a:lnTo>
                <a:lnTo>
                  <a:pt x="59110" y="12710"/>
                </a:lnTo>
                <a:lnTo>
                  <a:pt x="59160" y="12660"/>
                </a:lnTo>
                <a:lnTo>
                  <a:pt x="59170" y="12610"/>
                </a:lnTo>
                <a:lnTo>
                  <a:pt x="59190" y="12520"/>
                </a:lnTo>
                <a:lnTo>
                  <a:pt x="59200" y="12450"/>
                </a:lnTo>
                <a:lnTo>
                  <a:pt x="59210" y="12400"/>
                </a:lnTo>
                <a:lnTo>
                  <a:pt x="59230" y="12340"/>
                </a:lnTo>
                <a:lnTo>
                  <a:pt x="59240" y="12330"/>
                </a:lnTo>
                <a:lnTo>
                  <a:pt x="59290" y="12260"/>
                </a:lnTo>
                <a:lnTo>
                  <a:pt x="59400" y="12190"/>
                </a:lnTo>
                <a:lnTo>
                  <a:pt x="59440" y="12190"/>
                </a:lnTo>
                <a:lnTo>
                  <a:pt x="59470" y="12210"/>
                </a:lnTo>
                <a:lnTo>
                  <a:pt x="59480" y="12230"/>
                </a:lnTo>
                <a:lnTo>
                  <a:pt x="59530" y="12200"/>
                </a:lnTo>
                <a:lnTo>
                  <a:pt x="59570" y="12160"/>
                </a:lnTo>
                <a:lnTo>
                  <a:pt x="59610" y="12120"/>
                </a:lnTo>
                <a:lnTo>
                  <a:pt x="59620" y="12090"/>
                </a:lnTo>
                <a:lnTo>
                  <a:pt x="59620" y="12080"/>
                </a:lnTo>
                <a:lnTo>
                  <a:pt x="59650" y="12060"/>
                </a:lnTo>
                <a:lnTo>
                  <a:pt x="59700" y="12050"/>
                </a:lnTo>
                <a:lnTo>
                  <a:pt x="59740" y="12060"/>
                </a:lnTo>
                <a:lnTo>
                  <a:pt x="59750" y="12060"/>
                </a:lnTo>
                <a:lnTo>
                  <a:pt x="59790" y="12060"/>
                </a:lnTo>
                <a:lnTo>
                  <a:pt x="59850" y="12010"/>
                </a:lnTo>
                <a:lnTo>
                  <a:pt x="59860" y="11960"/>
                </a:lnTo>
                <a:lnTo>
                  <a:pt x="59870" y="11950"/>
                </a:lnTo>
                <a:lnTo>
                  <a:pt x="59880" y="11940"/>
                </a:lnTo>
                <a:lnTo>
                  <a:pt x="59950" y="11920"/>
                </a:lnTo>
                <a:lnTo>
                  <a:pt x="59870" y="11640"/>
                </a:lnTo>
                <a:lnTo>
                  <a:pt x="59940" y="11560"/>
                </a:lnTo>
                <a:lnTo>
                  <a:pt x="59990" y="11540"/>
                </a:lnTo>
                <a:lnTo>
                  <a:pt x="60050" y="11530"/>
                </a:lnTo>
                <a:lnTo>
                  <a:pt x="60110" y="11530"/>
                </a:lnTo>
                <a:lnTo>
                  <a:pt x="60180" y="11490"/>
                </a:lnTo>
                <a:lnTo>
                  <a:pt x="60230" y="11470"/>
                </a:lnTo>
                <a:lnTo>
                  <a:pt x="60260" y="11470"/>
                </a:lnTo>
                <a:lnTo>
                  <a:pt x="60280" y="11490"/>
                </a:lnTo>
                <a:lnTo>
                  <a:pt x="60290" y="11500"/>
                </a:lnTo>
                <a:lnTo>
                  <a:pt x="60340" y="11460"/>
                </a:lnTo>
                <a:lnTo>
                  <a:pt x="60390" y="11400"/>
                </a:lnTo>
                <a:lnTo>
                  <a:pt x="60430" y="11340"/>
                </a:lnTo>
                <a:lnTo>
                  <a:pt x="60450" y="11260"/>
                </a:lnTo>
                <a:lnTo>
                  <a:pt x="60460" y="11230"/>
                </a:lnTo>
                <a:lnTo>
                  <a:pt x="60500" y="11200"/>
                </a:lnTo>
                <a:lnTo>
                  <a:pt x="60500" y="11110"/>
                </a:lnTo>
                <a:lnTo>
                  <a:pt x="60470" y="10970"/>
                </a:lnTo>
                <a:lnTo>
                  <a:pt x="60470" y="10870"/>
                </a:lnTo>
                <a:lnTo>
                  <a:pt x="60500" y="10880"/>
                </a:lnTo>
                <a:lnTo>
                  <a:pt x="60550" y="10880"/>
                </a:lnTo>
                <a:lnTo>
                  <a:pt x="60570" y="10830"/>
                </a:lnTo>
                <a:lnTo>
                  <a:pt x="60570" y="10810"/>
                </a:lnTo>
                <a:lnTo>
                  <a:pt x="60590" y="10800"/>
                </a:lnTo>
                <a:lnTo>
                  <a:pt x="60630" y="10750"/>
                </a:lnTo>
                <a:lnTo>
                  <a:pt x="60530" y="10500"/>
                </a:lnTo>
                <a:lnTo>
                  <a:pt x="60540" y="10380"/>
                </a:lnTo>
                <a:lnTo>
                  <a:pt x="60640" y="10340"/>
                </a:lnTo>
                <a:lnTo>
                  <a:pt x="60700" y="10350"/>
                </a:lnTo>
                <a:lnTo>
                  <a:pt x="60740" y="10360"/>
                </a:lnTo>
                <a:lnTo>
                  <a:pt x="60780" y="10370"/>
                </a:lnTo>
                <a:lnTo>
                  <a:pt x="60870" y="10390"/>
                </a:lnTo>
                <a:lnTo>
                  <a:pt x="60900" y="10410"/>
                </a:lnTo>
                <a:lnTo>
                  <a:pt x="60950" y="10410"/>
                </a:lnTo>
                <a:lnTo>
                  <a:pt x="61020" y="10410"/>
                </a:lnTo>
                <a:lnTo>
                  <a:pt x="61060" y="10410"/>
                </a:lnTo>
                <a:lnTo>
                  <a:pt x="61110" y="10410"/>
                </a:lnTo>
                <a:lnTo>
                  <a:pt x="61180" y="10400"/>
                </a:lnTo>
                <a:lnTo>
                  <a:pt x="61220" y="10390"/>
                </a:lnTo>
                <a:lnTo>
                  <a:pt x="61270" y="10380"/>
                </a:lnTo>
                <a:lnTo>
                  <a:pt x="61330" y="10360"/>
                </a:lnTo>
                <a:lnTo>
                  <a:pt x="61350" y="10350"/>
                </a:lnTo>
                <a:lnTo>
                  <a:pt x="61350" y="10340"/>
                </a:lnTo>
                <a:lnTo>
                  <a:pt x="61360" y="10330"/>
                </a:lnTo>
                <a:lnTo>
                  <a:pt x="61370" y="10310"/>
                </a:lnTo>
                <a:lnTo>
                  <a:pt x="61440" y="10210"/>
                </a:lnTo>
                <a:lnTo>
                  <a:pt x="61450" y="10190"/>
                </a:lnTo>
                <a:lnTo>
                  <a:pt x="61540" y="10120"/>
                </a:lnTo>
                <a:lnTo>
                  <a:pt x="61630" y="10110"/>
                </a:lnTo>
                <a:lnTo>
                  <a:pt x="61740" y="10110"/>
                </a:lnTo>
                <a:lnTo>
                  <a:pt x="61770" y="10080"/>
                </a:lnTo>
                <a:lnTo>
                  <a:pt x="61780" y="10040"/>
                </a:lnTo>
                <a:lnTo>
                  <a:pt x="61760" y="9980"/>
                </a:lnTo>
                <a:lnTo>
                  <a:pt x="61740" y="9950"/>
                </a:lnTo>
                <a:lnTo>
                  <a:pt x="61730" y="9940"/>
                </a:lnTo>
                <a:lnTo>
                  <a:pt x="61730" y="9920"/>
                </a:lnTo>
                <a:lnTo>
                  <a:pt x="61970" y="9710"/>
                </a:lnTo>
                <a:lnTo>
                  <a:pt x="62040" y="9660"/>
                </a:lnTo>
                <a:lnTo>
                  <a:pt x="62060" y="9670"/>
                </a:lnTo>
                <a:lnTo>
                  <a:pt x="62110" y="9730"/>
                </a:lnTo>
                <a:lnTo>
                  <a:pt x="62140" y="9770"/>
                </a:lnTo>
                <a:lnTo>
                  <a:pt x="62150" y="9780"/>
                </a:lnTo>
                <a:lnTo>
                  <a:pt x="62160" y="9780"/>
                </a:lnTo>
                <a:lnTo>
                  <a:pt x="62170" y="9780"/>
                </a:lnTo>
                <a:lnTo>
                  <a:pt x="62240" y="9760"/>
                </a:lnTo>
                <a:lnTo>
                  <a:pt x="62330" y="9730"/>
                </a:lnTo>
                <a:lnTo>
                  <a:pt x="62330" y="9720"/>
                </a:lnTo>
                <a:lnTo>
                  <a:pt x="62480" y="9770"/>
                </a:lnTo>
                <a:lnTo>
                  <a:pt x="62470" y="9590"/>
                </a:lnTo>
                <a:lnTo>
                  <a:pt x="62540" y="9540"/>
                </a:lnTo>
                <a:lnTo>
                  <a:pt x="62650" y="9530"/>
                </a:lnTo>
                <a:lnTo>
                  <a:pt x="62770" y="9470"/>
                </a:lnTo>
                <a:lnTo>
                  <a:pt x="62820" y="9360"/>
                </a:lnTo>
                <a:lnTo>
                  <a:pt x="62840" y="9330"/>
                </a:lnTo>
                <a:lnTo>
                  <a:pt x="62930" y="9390"/>
                </a:lnTo>
                <a:lnTo>
                  <a:pt x="62970" y="9460"/>
                </a:lnTo>
                <a:lnTo>
                  <a:pt x="63000" y="9460"/>
                </a:lnTo>
                <a:lnTo>
                  <a:pt x="63070" y="9320"/>
                </a:lnTo>
                <a:lnTo>
                  <a:pt x="63090" y="9310"/>
                </a:lnTo>
                <a:lnTo>
                  <a:pt x="63090" y="9330"/>
                </a:lnTo>
                <a:lnTo>
                  <a:pt x="63090" y="9360"/>
                </a:lnTo>
                <a:lnTo>
                  <a:pt x="63100" y="9410"/>
                </a:lnTo>
                <a:lnTo>
                  <a:pt x="63110" y="9480"/>
                </a:lnTo>
                <a:lnTo>
                  <a:pt x="63160" y="9500"/>
                </a:lnTo>
                <a:lnTo>
                  <a:pt x="63170" y="9490"/>
                </a:lnTo>
                <a:lnTo>
                  <a:pt x="63240" y="9470"/>
                </a:lnTo>
                <a:lnTo>
                  <a:pt x="63300" y="9450"/>
                </a:lnTo>
                <a:lnTo>
                  <a:pt x="63300" y="9440"/>
                </a:lnTo>
                <a:lnTo>
                  <a:pt x="63320" y="9410"/>
                </a:lnTo>
                <a:lnTo>
                  <a:pt x="63310" y="9370"/>
                </a:lnTo>
                <a:lnTo>
                  <a:pt x="63290" y="9300"/>
                </a:lnTo>
                <a:lnTo>
                  <a:pt x="63290" y="9270"/>
                </a:lnTo>
                <a:lnTo>
                  <a:pt x="63290" y="9250"/>
                </a:lnTo>
                <a:lnTo>
                  <a:pt x="63310" y="9230"/>
                </a:lnTo>
                <a:lnTo>
                  <a:pt x="63330" y="9240"/>
                </a:lnTo>
                <a:lnTo>
                  <a:pt x="63360" y="9250"/>
                </a:lnTo>
                <a:lnTo>
                  <a:pt x="63440" y="9250"/>
                </a:lnTo>
                <a:lnTo>
                  <a:pt x="63450" y="9250"/>
                </a:lnTo>
                <a:lnTo>
                  <a:pt x="63480" y="9230"/>
                </a:lnTo>
                <a:lnTo>
                  <a:pt x="63490" y="9240"/>
                </a:lnTo>
                <a:lnTo>
                  <a:pt x="63510" y="9270"/>
                </a:lnTo>
                <a:lnTo>
                  <a:pt x="63510" y="9290"/>
                </a:lnTo>
                <a:lnTo>
                  <a:pt x="63520" y="9300"/>
                </a:lnTo>
                <a:lnTo>
                  <a:pt x="63530" y="9320"/>
                </a:lnTo>
                <a:lnTo>
                  <a:pt x="63550" y="9310"/>
                </a:lnTo>
                <a:lnTo>
                  <a:pt x="63560" y="9310"/>
                </a:lnTo>
                <a:lnTo>
                  <a:pt x="63570" y="9310"/>
                </a:lnTo>
                <a:lnTo>
                  <a:pt x="63600" y="9260"/>
                </a:lnTo>
                <a:lnTo>
                  <a:pt x="63620" y="9210"/>
                </a:lnTo>
                <a:lnTo>
                  <a:pt x="63650" y="9210"/>
                </a:lnTo>
                <a:lnTo>
                  <a:pt x="63700" y="9260"/>
                </a:lnTo>
                <a:lnTo>
                  <a:pt x="63730" y="9300"/>
                </a:lnTo>
                <a:lnTo>
                  <a:pt x="63730" y="9340"/>
                </a:lnTo>
                <a:lnTo>
                  <a:pt x="63770" y="9390"/>
                </a:lnTo>
                <a:lnTo>
                  <a:pt x="63820" y="9430"/>
                </a:lnTo>
                <a:lnTo>
                  <a:pt x="63870" y="9410"/>
                </a:lnTo>
                <a:lnTo>
                  <a:pt x="63910" y="9390"/>
                </a:lnTo>
                <a:lnTo>
                  <a:pt x="63940" y="9380"/>
                </a:lnTo>
                <a:lnTo>
                  <a:pt x="63950" y="9370"/>
                </a:lnTo>
                <a:lnTo>
                  <a:pt x="64180" y="9420"/>
                </a:lnTo>
                <a:lnTo>
                  <a:pt x="64610" y="9630"/>
                </a:lnTo>
                <a:lnTo>
                  <a:pt x="64850" y="9670"/>
                </a:lnTo>
                <a:lnTo>
                  <a:pt x="64880" y="9670"/>
                </a:lnTo>
                <a:lnTo>
                  <a:pt x="64890" y="9680"/>
                </a:lnTo>
                <a:lnTo>
                  <a:pt x="65070" y="9720"/>
                </a:lnTo>
                <a:lnTo>
                  <a:pt x="65100" y="9720"/>
                </a:lnTo>
                <a:lnTo>
                  <a:pt x="65160" y="9700"/>
                </a:lnTo>
                <a:lnTo>
                  <a:pt x="65170" y="9680"/>
                </a:lnTo>
                <a:lnTo>
                  <a:pt x="65170" y="9660"/>
                </a:lnTo>
                <a:lnTo>
                  <a:pt x="65230" y="9670"/>
                </a:lnTo>
                <a:lnTo>
                  <a:pt x="65350" y="9730"/>
                </a:lnTo>
                <a:lnTo>
                  <a:pt x="65520" y="9870"/>
                </a:lnTo>
                <a:lnTo>
                  <a:pt x="65620" y="9930"/>
                </a:lnTo>
                <a:lnTo>
                  <a:pt x="65640" y="9940"/>
                </a:lnTo>
                <a:lnTo>
                  <a:pt x="65630" y="9970"/>
                </a:lnTo>
                <a:lnTo>
                  <a:pt x="65630" y="10020"/>
                </a:lnTo>
                <a:lnTo>
                  <a:pt x="65680" y="10040"/>
                </a:lnTo>
                <a:lnTo>
                  <a:pt x="65770" y="10030"/>
                </a:lnTo>
                <a:lnTo>
                  <a:pt x="65810" y="10030"/>
                </a:lnTo>
                <a:lnTo>
                  <a:pt x="65820" y="10060"/>
                </a:lnTo>
                <a:lnTo>
                  <a:pt x="65830" y="10090"/>
                </a:lnTo>
                <a:lnTo>
                  <a:pt x="65880" y="10090"/>
                </a:lnTo>
                <a:lnTo>
                  <a:pt x="65890" y="10060"/>
                </a:lnTo>
                <a:lnTo>
                  <a:pt x="65890" y="10050"/>
                </a:lnTo>
                <a:lnTo>
                  <a:pt x="65910" y="10030"/>
                </a:lnTo>
                <a:lnTo>
                  <a:pt x="65950" y="10020"/>
                </a:lnTo>
                <a:lnTo>
                  <a:pt x="65950" y="10080"/>
                </a:lnTo>
                <a:lnTo>
                  <a:pt x="65960" y="10120"/>
                </a:lnTo>
                <a:lnTo>
                  <a:pt x="65970" y="10140"/>
                </a:lnTo>
                <a:lnTo>
                  <a:pt x="65980" y="10190"/>
                </a:lnTo>
                <a:lnTo>
                  <a:pt x="66020" y="10190"/>
                </a:lnTo>
                <a:lnTo>
                  <a:pt x="66050" y="10170"/>
                </a:lnTo>
                <a:lnTo>
                  <a:pt x="66040" y="10130"/>
                </a:lnTo>
                <a:lnTo>
                  <a:pt x="66040" y="10120"/>
                </a:lnTo>
                <a:lnTo>
                  <a:pt x="66030" y="10090"/>
                </a:lnTo>
                <a:lnTo>
                  <a:pt x="66020" y="10050"/>
                </a:lnTo>
                <a:lnTo>
                  <a:pt x="66020" y="10020"/>
                </a:lnTo>
                <a:lnTo>
                  <a:pt x="66030" y="10000"/>
                </a:lnTo>
                <a:lnTo>
                  <a:pt x="66040" y="10000"/>
                </a:lnTo>
                <a:lnTo>
                  <a:pt x="66050" y="10010"/>
                </a:lnTo>
                <a:lnTo>
                  <a:pt x="66060" y="10030"/>
                </a:lnTo>
                <a:lnTo>
                  <a:pt x="66080" y="10070"/>
                </a:lnTo>
                <a:lnTo>
                  <a:pt x="66120" y="10110"/>
                </a:lnTo>
                <a:lnTo>
                  <a:pt x="66150" y="10120"/>
                </a:lnTo>
                <a:lnTo>
                  <a:pt x="66190" y="10130"/>
                </a:lnTo>
                <a:lnTo>
                  <a:pt x="66220" y="10110"/>
                </a:lnTo>
                <a:lnTo>
                  <a:pt x="66230" y="10100"/>
                </a:lnTo>
                <a:lnTo>
                  <a:pt x="66470" y="10280"/>
                </a:lnTo>
                <a:lnTo>
                  <a:pt x="66620" y="10360"/>
                </a:lnTo>
                <a:lnTo>
                  <a:pt x="66850" y="10430"/>
                </a:lnTo>
                <a:lnTo>
                  <a:pt x="67030" y="10520"/>
                </a:lnTo>
                <a:lnTo>
                  <a:pt x="67030" y="10530"/>
                </a:lnTo>
                <a:lnTo>
                  <a:pt x="67040" y="10560"/>
                </a:lnTo>
                <a:lnTo>
                  <a:pt x="67060" y="10600"/>
                </a:lnTo>
                <a:lnTo>
                  <a:pt x="67100" y="10590"/>
                </a:lnTo>
                <a:lnTo>
                  <a:pt x="67110" y="10590"/>
                </a:lnTo>
                <a:lnTo>
                  <a:pt x="67130" y="10610"/>
                </a:lnTo>
                <a:lnTo>
                  <a:pt x="67160" y="10640"/>
                </a:lnTo>
                <a:lnTo>
                  <a:pt x="67190" y="10640"/>
                </a:lnTo>
                <a:lnTo>
                  <a:pt x="67220" y="10620"/>
                </a:lnTo>
                <a:lnTo>
                  <a:pt x="67280" y="10660"/>
                </a:lnTo>
                <a:lnTo>
                  <a:pt x="67530" y="10700"/>
                </a:lnTo>
                <a:lnTo>
                  <a:pt x="67750" y="10760"/>
                </a:lnTo>
                <a:lnTo>
                  <a:pt x="67980" y="10950"/>
                </a:lnTo>
                <a:lnTo>
                  <a:pt x="67990" y="10980"/>
                </a:lnTo>
                <a:lnTo>
                  <a:pt x="68020" y="11020"/>
                </a:lnTo>
                <a:lnTo>
                  <a:pt x="68060" y="11020"/>
                </a:lnTo>
                <a:lnTo>
                  <a:pt x="68070" y="11010"/>
                </a:lnTo>
                <a:lnTo>
                  <a:pt x="68120" y="11060"/>
                </a:lnTo>
                <a:lnTo>
                  <a:pt x="68120" y="11070"/>
                </a:lnTo>
                <a:lnTo>
                  <a:pt x="68150" y="11110"/>
                </a:lnTo>
                <a:lnTo>
                  <a:pt x="68160" y="11110"/>
                </a:lnTo>
                <a:lnTo>
                  <a:pt x="67370" y="11630"/>
                </a:lnTo>
                <a:lnTo>
                  <a:pt x="66890" y="12300"/>
                </a:lnTo>
                <a:lnTo>
                  <a:pt x="65790" y="13140"/>
                </a:lnTo>
                <a:lnTo>
                  <a:pt x="64560" y="13800"/>
                </a:lnTo>
                <a:lnTo>
                  <a:pt x="64470" y="13930"/>
                </a:lnTo>
                <a:lnTo>
                  <a:pt x="64360" y="14050"/>
                </a:lnTo>
                <a:lnTo>
                  <a:pt x="64260" y="14180"/>
                </a:lnTo>
                <a:lnTo>
                  <a:pt x="64970" y="15280"/>
                </a:lnTo>
                <a:lnTo>
                  <a:pt x="65400" y="15680"/>
                </a:lnTo>
                <a:lnTo>
                  <a:pt x="66010" y="16350"/>
                </a:lnTo>
                <a:lnTo>
                  <a:pt x="66490" y="17560"/>
                </a:lnTo>
                <a:lnTo>
                  <a:pt x="66450" y="19650"/>
                </a:lnTo>
                <a:lnTo>
                  <a:pt x="65100" y="19690"/>
                </a:lnTo>
                <a:lnTo>
                  <a:pt x="63830" y="18710"/>
                </a:lnTo>
                <a:lnTo>
                  <a:pt x="62870" y="18540"/>
                </a:lnTo>
                <a:lnTo>
                  <a:pt x="62090" y="18850"/>
                </a:lnTo>
                <a:lnTo>
                  <a:pt x="61910" y="19380"/>
                </a:lnTo>
                <a:lnTo>
                  <a:pt x="62600" y="21000"/>
                </a:lnTo>
                <a:lnTo>
                  <a:pt x="62610" y="21780"/>
                </a:lnTo>
                <a:lnTo>
                  <a:pt x="62220" y="22140"/>
                </a:lnTo>
                <a:lnTo>
                  <a:pt x="61210" y="22180"/>
                </a:lnTo>
                <a:lnTo>
                  <a:pt x="60080" y="22180"/>
                </a:lnTo>
                <a:lnTo>
                  <a:pt x="59680" y="22100"/>
                </a:lnTo>
                <a:lnTo>
                  <a:pt x="59490" y="21760"/>
                </a:lnTo>
                <a:lnTo>
                  <a:pt x="58860" y="21430"/>
                </a:lnTo>
                <a:lnTo>
                  <a:pt x="58290" y="21520"/>
                </a:lnTo>
                <a:lnTo>
                  <a:pt x="58200" y="22050"/>
                </a:lnTo>
                <a:lnTo>
                  <a:pt x="58190" y="22960"/>
                </a:lnTo>
                <a:lnTo>
                  <a:pt x="57520" y="23060"/>
                </a:lnTo>
                <a:lnTo>
                  <a:pt x="56600" y="23250"/>
                </a:lnTo>
                <a:lnTo>
                  <a:pt x="55610" y="23960"/>
                </a:lnTo>
                <a:lnTo>
                  <a:pt x="54240" y="24860"/>
                </a:lnTo>
                <a:lnTo>
                  <a:pt x="53540" y="25050"/>
                </a:lnTo>
                <a:lnTo>
                  <a:pt x="52840" y="24790"/>
                </a:lnTo>
                <a:lnTo>
                  <a:pt x="52440" y="24340"/>
                </a:lnTo>
                <a:lnTo>
                  <a:pt x="52180" y="24040"/>
                </a:lnTo>
                <a:lnTo>
                  <a:pt x="49460" y="24000"/>
                </a:lnTo>
                <a:lnTo>
                  <a:pt x="49370" y="23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