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Dalaba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Dalaba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37210" y="30710"/>
                </a:moveTo>
                <a:lnTo>
                  <a:pt x="37060" y="30640"/>
                </a:lnTo>
                <a:lnTo>
                  <a:pt x="37000" y="30530"/>
                </a:lnTo>
                <a:lnTo>
                  <a:pt x="36960" y="30290"/>
                </a:lnTo>
                <a:lnTo>
                  <a:pt x="36880" y="30210"/>
                </a:lnTo>
                <a:lnTo>
                  <a:pt x="36760" y="30170"/>
                </a:lnTo>
                <a:lnTo>
                  <a:pt x="36530" y="30100"/>
                </a:lnTo>
                <a:lnTo>
                  <a:pt x="36440" y="30060"/>
                </a:lnTo>
                <a:lnTo>
                  <a:pt x="36290" y="29980"/>
                </a:lnTo>
                <a:lnTo>
                  <a:pt x="36230" y="29880"/>
                </a:lnTo>
                <a:lnTo>
                  <a:pt x="36210" y="29750"/>
                </a:lnTo>
                <a:lnTo>
                  <a:pt x="36290" y="29490"/>
                </a:lnTo>
                <a:lnTo>
                  <a:pt x="36260" y="29170"/>
                </a:lnTo>
                <a:lnTo>
                  <a:pt x="36170" y="29120"/>
                </a:lnTo>
                <a:lnTo>
                  <a:pt x="36110" y="29120"/>
                </a:lnTo>
                <a:lnTo>
                  <a:pt x="36020" y="29150"/>
                </a:lnTo>
                <a:lnTo>
                  <a:pt x="35880" y="29240"/>
                </a:lnTo>
                <a:lnTo>
                  <a:pt x="35300" y="29810"/>
                </a:lnTo>
                <a:lnTo>
                  <a:pt x="34830" y="30050"/>
                </a:lnTo>
                <a:lnTo>
                  <a:pt x="34340" y="30240"/>
                </a:lnTo>
                <a:lnTo>
                  <a:pt x="34400" y="28420"/>
                </a:lnTo>
                <a:lnTo>
                  <a:pt x="34730" y="27710"/>
                </a:lnTo>
                <a:lnTo>
                  <a:pt x="35540" y="27150"/>
                </a:lnTo>
                <a:lnTo>
                  <a:pt x="36240" y="26550"/>
                </a:lnTo>
                <a:lnTo>
                  <a:pt x="36900" y="26400"/>
                </a:lnTo>
                <a:lnTo>
                  <a:pt x="37380" y="25610"/>
                </a:lnTo>
                <a:lnTo>
                  <a:pt x="37600" y="24940"/>
                </a:lnTo>
                <a:lnTo>
                  <a:pt x="38150" y="24530"/>
                </a:lnTo>
                <a:lnTo>
                  <a:pt x="38710" y="24260"/>
                </a:lnTo>
                <a:lnTo>
                  <a:pt x="39150" y="24000"/>
                </a:lnTo>
                <a:lnTo>
                  <a:pt x="40660" y="23960"/>
                </a:lnTo>
                <a:lnTo>
                  <a:pt x="40510" y="23440"/>
                </a:lnTo>
                <a:lnTo>
                  <a:pt x="40180" y="23180"/>
                </a:lnTo>
                <a:lnTo>
                  <a:pt x="40070" y="22690"/>
                </a:lnTo>
                <a:lnTo>
                  <a:pt x="40360" y="22240"/>
                </a:lnTo>
                <a:lnTo>
                  <a:pt x="40400" y="21640"/>
                </a:lnTo>
                <a:lnTo>
                  <a:pt x="40660" y="21260"/>
                </a:lnTo>
                <a:lnTo>
                  <a:pt x="40810" y="20700"/>
                </a:lnTo>
                <a:lnTo>
                  <a:pt x="41020" y="20580"/>
                </a:lnTo>
                <a:lnTo>
                  <a:pt x="41160" y="20540"/>
                </a:lnTo>
                <a:lnTo>
                  <a:pt x="41250" y="20580"/>
                </a:lnTo>
                <a:lnTo>
                  <a:pt x="41380" y="20690"/>
                </a:lnTo>
                <a:lnTo>
                  <a:pt x="41450" y="20730"/>
                </a:lnTo>
                <a:lnTo>
                  <a:pt x="41540" y="20740"/>
                </a:lnTo>
                <a:lnTo>
                  <a:pt x="41620" y="20730"/>
                </a:lnTo>
                <a:lnTo>
                  <a:pt x="41700" y="20730"/>
                </a:lnTo>
                <a:lnTo>
                  <a:pt x="41930" y="20800"/>
                </a:lnTo>
                <a:lnTo>
                  <a:pt x="42230" y="20780"/>
                </a:lnTo>
                <a:lnTo>
                  <a:pt x="42350" y="21280"/>
                </a:lnTo>
                <a:lnTo>
                  <a:pt x="42470" y="21520"/>
                </a:lnTo>
                <a:lnTo>
                  <a:pt x="42580" y="21670"/>
                </a:lnTo>
                <a:lnTo>
                  <a:pt x="42700" y="21730"/>
                </a:lnTo>
                <a:lnTo>
                  <a:pt x="42830" y="21770"/>
                </a:lnTo>
                <a:lnTo>
                  <a:pt x="43010" y="21860"/>
                </a:lnTo>
                <a:lnTo>
                  <a:pt x="43180" y="21980"/>
                </a:lnTo>
                <a:lnTo>
                  <a:pt x="43390" y="22200"/>
                </a:lnTo>
                <a:lnTo>
                  <a:pt x="43470" y="22380"/>
                </a:lnTo>
                <a:lnTo>
                  <a:pt x="43490" y="22590"/>
                </a:lnTo>
                <a:lnTo>
                  <a:pt x="43430" y="22980"/>
                </a:lnTo>
                <a:lnTo>
                  <a:pt x="43410" y="23250"/>
                </a:lnTo>
                <a:lnTo>
                  <a:pt x="43420" y="23520"/>
                </a:lnTo>
                <a:lnTo>
                  <a:pt x="43480" y="23940"/>
                </a:lnTo>
                <a:lnTo>
                  <a:pt x="43570" y="24140"/>
                </a:lnTo>
                <a:lnTo>
                  <a:pt x="43670" y="24290"/>
                </a:lnTo>
                <a:lnTo>
                  <a:pt x="43790" y="24340"/>
                </a:lnTo>
                <a:lnTo>
                  <a:pt x="43930" y="24370"/>
                </a:lnTo>
                <a:lnTo>
                  <a:pt x="44460" y="24360"/>
                </a:lnTo>
                <a:lnTo>
                  <a:pt x="44590" y="24330"/>
                </a:lnTo>
                <a:lnTo>
                  <a:pt x="44930" y="24750"/>
                </a:lnTo>
                <a:lnTo>
                  <a:pt x="45000" y="25650"/>
                </a:lnTo>
                <a:lnTo>
                  <a:pt x="44740" y="26250"/>
                </a:lnTo>
                <a:lnTo>
                  <a:pt x="44490" y="26810"/>
                </a:lnTo>
                <a:lnTo>
                  <a:pt x="44010" y="27040"/>
                </a:lnTo>
                <a:lnTo>
                  <a:pt x="42940" y="27110"/>
                </a:lnTo>
                <a:lnTo>
                  <a:pt x="41950" y="27340"/>
                </a:lnTo>
                <a:lnTo>
                  <a:pt x="41060" y="28010"/>
                </a:lnTo>
                <a:lnTo>
                  <a:pt x="40180" y="28910"/>
                </a:lnTo>
                <a:lnTo>
                  <a:pt x="39880" y="29440"/>
                </a:lnTo>
                <a:lnTo>
                  <a:pt x="38930" y="29590"/>
                </a:lnTo>
                <a:lnTo>
                  <a:pt x="38490" y="29810"/>
                </a:lnTo>
                <a:lnTo>
                  <a:pt x="37900" y="30300"/>
                </a:lnTo>
                <a:lnTo>
                  <a:pt x="3721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