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Dabola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Dabol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59480" y="28580"/>
                </a:moveTo>
                <a:lnTo>
                  <a:pt x="59180" y="28760"/>
                </a:lnTo>
                <a:lnTo>
                  <a:pt x="58810" y="29210"/>
                </a:lnTo>
                <a:lnTo>
                  <a:pt x="57890" y="29320"/>
                </a:lnTo>
                <a:lnTo>
                  <a:pt x="56890" y="29250"/>
                </a:lnTo>
                <a:lnTo>
                  <a:pt x="56450" y="28800"/>
                </a:lnTo>
                <a:lnTo>
                  <a:pt x="56010" y="28650"/>
                </a:lnTo>
                <a:lnTo>
                  <a:pt x="55200" y="28950"/>
                </a:lnTo>
                <a:lnTo>
                  <a:pt x="54320" y="29250"/>
                </a:lnTo>
                <a:lnTo>
                  <a:pt x="53250" y="30330"/>
                </a:lnTo>
                <a:lnTo>
                  <a:pt x="52590" y="30930"/>
                </a:lnTo>
                <a:lnTo>
                  <a:pt x="51520" y="31050"/>
                </a:lnTo>
                <a:lnTo>
                  <a:pt x="50860" y="31610"/>
                </a:lnTo>
                <a:lnTo>
                  <a:pt x="49940" y="31910"/>
                </a:lnTo>
                <a:lnTo>
                  <a:pt x="49750" y="34750"/>
                </a:lnTo>
                <a:lnTo>
                  <a:pt x="49380" y="36060"/>
                </a:lnTo>
                <a:lnTo>
                  <a:pt x="49050" y="36890"/>
                </a:lnTo>
                <a:lnTo>
                  <a:pt x="48610" y="36890"/>
                </a:lnTo>
                <a:lnTo>
                  <a:pt x="47360" y="36900"/>
                </a:lnTo>
                <a:lnTo>
                  <a:pt x="47120" y="35970"/>
                </a:lnTo>
                <a:lnTo>
                  <a:pt x="47280" y="34870"/>
                </a:lnTo>
                <a:lnTo>
                  <a:pt x="47550" y="34480"/>
                </a:lnTo>
                <a:lnTo>
                  <a:pt x="47630" y="33810"/>
                </a:lnTo>
                <a:lnTo>
                  <a:pt x="47620" y="32190"/>
                </a:lnTo>
                <a:lnTo>
                  <a:pt x="47780" y="27670"/>
                </a:lnTo>
                <a:lnTo>
                  <a:pt x="47780" y="26910"/>
                </a:lnTo>
                <a:lnTo>
                  <a:pt x="47400" y="26740"/>
                </a:lnTo>
                <a:lnTo>
                  <a:pt x="47260" y="26620"/>
                </a:lnTo>
                <a:lnTo>
                  <a:pt x="47300" y="26540"/>
                </a:lnTo>
                <a:lnTo>
                  <a:pt x="47350" y="26030"/>
                </a:lnTo>
                <a:lnTo>
                  <a:pt x="47340" y="25630"/>
                </a:lnTo>
                <a:lnTo>
                  <a:pt x="47170" y="24800"/>
                </a:lnTo>
                <a:lnTo>
                  <a:pt x="47270" y="24660"/>
                </a:lnTo>
                <a:lnTo>
                  <a:pt x="47330" y="24620"/>
                </a:lnTo>
                <a:lnTo>
                  <a:pt x="47420" y="24530"/>
                </a:lnTo>
                <a:lnTo>
                  <a:pt x="48560" y="23560"/>
                </a:lnTo>
                <a:lnTo>
                  <a:pt x="49370" y="23560"/>
                </a:lnTo>
                <a:lnTo>
                  <a:pt x="49460" y="24000"/>
                </a:lnTo>
                <a:lnTo>
                  <a:pt x="52180" y="24040"/>
                </a:lnTo>
                <a:lnTo>
                  <a:pt x="52440" y="24340"/>
                </a:lnTo>
                <a:lnTo>
                  <a:pt x="52840" y="24790"/>
                </a:lnTo>
                <a:lnTo>
                  <a:pt x="53540" y="25050"/>
                </a:lnTo>
                <a:lnTo>
                  <a:pt x="54240" y="24860"/>
                </a:lnTo>
                <a:lnTo>
                  <a:pt x="55610" y="23960"/>
                </a:lnTo>
                <a:lnTo>
                  <a:pt x="56600" y="23250"/>
                </a:lnTo>
                <a:lnTo>
                  <a:pt x="57520" y="23060"/>
                </a:lnTo>
                <a:lnTo>
                  <a:pt x="58190" y="22960"/>
                </a:lnTo>
                <a:lnTo>
                  <a:pt x="58300" y="23120"/>
                </a:lnTo>
                <a:lnTo>
                  <a:pt x="58280" y="23220"/>
                </a:lnTo>
                <a:lnTo>
                  <a:pt x="58090" y="23670"/>
                </a:lnTo>
                <a:lnTo>
                  <a:pt x="58010" y="23800"/>
                </a:lnTo>
                <a:lnTo>
                  <a:pt x="57930" y="23880"/>
                </a:lnTo>
                <a:lnTo>
                  <a:pt x="57870" y="23900"/>
                </a:lnTo>
                <a:lnTo>
                  <a:pt x="57760" y="23970"/>
                </a:lnTo>
                <a:lnTo>
                  <a:pt x="57650" y="24090"/>
                </a:lnTo>
                <a:lnTo>
                  <a:pt x="57560" y="24210"/>
                </a:lnTo>
                <a:lnTo>
                  <a:pt x="57490" y="24270"/>
                </a:lnTo>
                <a:lnTo>
                  <a:pt x="57420" y="24310"/>
                </a:lnTo>
                <a:lnTo>
                  <a:pt x="57300" y="24360"/>
                </a:lnTo>
                <a:lnTo>
                  <a:pt x="57260" y="24380"/>
                </a:lnTo>
                <a:lnTo>
                  <a:pt x="57090" y="24570"/>
                </a:lnTo>
                <a:lnTo>
                  <a:pt x="57040" y="24660"/>
                </a:lnTo>
                <a:lnTo>
                  <a:pt x="57000" y="24750"/>
                </a:lnTo>
                <a:lnTo>
                  <a:pt x="56910" y="25090"/>
                </a:lnTo>
                <a:lnTo>
                  <a:pt x="56800" y="25380"/>
                </a:lnTo>
                <a:lnTo>
                  <a:pt x="56730" y="25500"/>
                </a:lnTo>
                <a:lnTo>
                  <a:pt x="56650" y="25570"/>
                </a:lnTo>
                <a:lnTo>
                  <a:pt x="56500" y="25600"/>
                </a:lnTo>
                <a:lnTo>
                  <a:pt x="56380" y="25650"/>
                </a:lnTo>
                <a:lnTo>
                  <a:pt x="56210" y="25750"/>
                </a:lnTo>
                <a:lnTo>
                  <a:pt x="55900" y="25970"/>
                </a:lnTo>
                <a:lnTo>
                  <a:pt x="55830" y="26080"/>
                </a:lnTo>
                <a:lnTo>
                  <a:pt x="55810" y="26190"/>
                </a:lnTo>
                <a:lnTo>
                  <a:pt x="55830" y="26310"/>
                </a:lnTo>
                <a:lnTo>
                  <a:pt x="55880" y="26430"/>
                </a:lnTo>
                <a:lnTo>
                  <a:pt x="55960" y="26540"/>
                </a:lnTo>
                <a:lnTo>
                  <a:pt x="56060" y="26650"/>
                </a:lnTo>
                <a:lnTo>
                  <a:pt x="56220" y="26760"/>
                </a:lnTo>
                <a:lnTo>
                  <a:pt x="57850" y="27280"/>
                </a:lnTo>
                <a:lnTo>
                  <a:pt x="57950" y="27360"/>
                </a:lnTo>
                <a:lnTo>
                  <a:pt x="58010" y="27390"/>
                </a:lnTo>
                <a:lnTo>
                  <a:pt x="58080" y="27410"/>
                </a:lnTo>
                <a:lnTo>
                  <a:pt x="58250" y="27420"/>
                </a:lnTo>
                <a:lnTo>
                  <a:pt x="58320" y="27440"/>
                </a:lnTo>
                <a:lnTo>
                  <a:pt x="58390" y="27490"/>
                </a:lnTo>
                <a:lnTo>
                  <a:pt x="58510" y="27640"/>
                </a:lnTo>
                <a:lnTo>
                  <a:pt x="58560" y="27690"/>
                </a:lnTo>
                <a:lnTo>
                  <a:pt x="58870" y="27830"/>
                </a:lnTo>
                <a:lnTo>
                  <a:pt x="58920" y="27890"/>
                </a:lnTo>
                <a:lnTo>
                  <a:pt x="58970" y="27950"/>
                </a:lnTo>
                <a:lnTo>
                  <a:pt x="59140" y="28240"/>
                </a:lnTo>
                <a:lnTo>
                  <a:pt x="59180" y="28290"/>
                </a:lnTo>
                <a:lnTo>
                  <a:pt x="59480" y="2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