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Coyah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26590" y="36840"/>
                </a:moveTo>
                <a:lnTo>
                  <a:pt x="27110" y="37290"/>
                </a:lnTo>
                <a:lnTo>
                  <a:pt x="27370" y="37590"/>
                </a:lnTo>
                <a:lnTo>
                  <a:pt x="27480" y="38680"/>
                </a:lnTo>
                <a:lnTo>
                  <a:pt x="27290" y="39090"/>
                </a:lnTo>
                <a:lnTo>
                  <a:pt x="27040" y="39460"/>
                </a:lnTo>
                <a:lnTo>
                  <a:pt x="27180" y="39980"/>
                </a:lnTo>
                <a:lnTo>
                  <a:pt x="27660" y="40280"/>
                </a:lnTo>
                <a:lnTo>
                  <a:pt x="28180" y="40470"/>
                </a:lnTo>
                <a:lnTo>
                  <a:pt x="28730" y="41180"/>
                </a:lnTo>
                <a:lnTo>
                  <a:pt x="28910" y="41740"/>
                </a:lnTo>
                <a:lnTo>
                  <a:pt x="28950" y="42260"/>
                </a:lnTo>
                <a:lnTo>
                  <a:pt x="28430" y="42340"/>
                </a:lnTo>
                <a:lnTo>
                  <a:pt x="27510" y="42260"/>
                </a:lnTo>
                <a:lnTo>
                  <a:pt x="27150" y="42040"/>
                </a:lnTo>
                <a:lnTo>
                  <a:pt x="26670" y="41550"/>
                </a:lnTo>
                <a:lnTo>
                  <a:pt x="26150" y="41330"/>
                </a:lnTo>
                <a:lnTo>
                  <a:pt x="25530" y="41630"/>
                </a:lnTo>
                <a:lnTo>
                  <a:pt x="24860" y="41850"/>
                </a:lnTo>
                <a:lnTo>
                  <a:pt x="24460" y="41890"/>
                </a:lnTo>
                <a:lnTo>
                  <a:pt x="24080" y="42190"/>
                </a:lnTo>
                <a:lnTo>
                  <a:pt x="24000" y="42190"/>
                </a:lnTo>
                <a:lnTo>
                  <a:pt x="23730" y="42740"/>
                </a:lnTo>
                <a:lnTo>
                  <a:pt x="23650" y="42080"/>
                </a:lnTo>
                <a:lnTo>
                  <a:pt x="23580" y="41180"/>
                </a:lnTo>
                <a:lnTo>
                  <a:pt x="23940" y="40690"/>
                </a:lnTo>
                <a:lnTo>
                  <a:pt x="24240" y="40130"/>
                </a:lnTo>
                <a:lnTo>
                  <a:pt x="24240" y="39720"/>
                </a:lnTo>
                <a:lnTo>
                  <a:pt x="24090" y="39010"/>
                </a:lnTo>
                <a:lnTo>
                  <a:pt x="24240" y="38080"/>
                </a:lnTo>
                <a:lnTo>
                  <a:pt x="24640" y="37410"/>
                </a:lnTo>
                <a:lnTo>
                  <a:pt x="25230" y="36920"/>
                </a:lnTo>
                <a:lnTo>
                  <a:pt x="26230" y="36840"/>
                </a:lnTo>
                <a:lnTo>
                  <a:pt x="26590" y="36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