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Conakry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 • State Map | Fully Editable Vector Shape</a:t>
            </a:r>
          </a:p>
        </p:txBody>
      </p:sp>
      <p:sp>
        <p:nvSpPr>
          <p:cNvPr id="101" name="Conakry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21800" y="42130"/>
                </a:moveTo>
                <a:lnTo>
                  <a:pt x="22170" y="42520"/>
                </a:lnTo>
                <a:lnTo>
                  <a:pt x="21740" y="42760"/>
                </a:lnTo>
                <a:lnTo>
                  <a:pt x="21400" y="42860"/>
                </a:lnTo>
                <a:lnTo>
                  <a:pt x="21380" y="42890"/>
                </a:lnTo>
                <a:lnTo>
                  <a:pt x="21290" y="42950"/>
                </a:lnTo>
                <a:lnTo>
                  <a:pt x="21200" y="42970"/>
                </a:lnTo>
                <a:lnTo>
                  <a:pt x="21150" y="42910"/>
                </a:lnTo>
                <a:lnTo>
                  <a:pt x="21170" y="42800"/>
                </a:lnTo>
                <a:lnTo>
                  <a:pt x="21240" y="42770"/>
                </a:lnTo>
                <a:lnTo>
                  <a:pt x="21320" y="42750"/>
                </a:lnTo>
                <a:lnTo>
                  <a:pt x="21400" y="42700"/>
                </a:lnTo>
                <a:lnTo>
                  <a:pt x="21800" y="42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