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Boke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17610" y="16400"/>
                </a:moveTo>
                <a:lnTo>
                  <a:pt x="17500" y="16940"/>
                </a:lnTo>
                <a:lnTo>
                  <a:pt x="17210" y="17320"/>
                </a:lnTo>
                <a:lnTo>
                  <a:pt x="17210" y="17690"/>
                </a:lnTo>
                <a:lnTo>
                  <a:pt x="17540" y="17960"/>
                </a:lnTo>
                <a:lnTo>
                  <a:pt x="18160" y="17960"/>
                </a:lnTo>
                <a:lnTo>
                  <a:pt x="18610" y="18300"/>
                </a:lnTo>
                <a:lnTo>
                  <a:pt x="18790" y="19010"/>
                </a:lnTo>
                <a:lnTo>
                  <a:pt x="18900" y="19650"/>
                </a:lnTo>
                <a:lnTo>
                  <a:pt x="19230" y="19950"/>
                </a:lnTo>
                <a:lnTo>
                  <a:pt x="19750" y="20060"/>
                </a:lnTo>
                <a:lnTo>
                  <a:pt x="20160" y="20720"/>
                </a:lnTo>
                <a:lnTo>
                  <a:pt x="19940" y="20930"/>
                </a:lnTo>
                <a:lnTo>
                  <a:pt x="19700" y="20970"/>
                </a:lnTo>
                <a:lnTo>
                  <a:pt x="19760" y="21090"/>
                </a:lnTo>
                <a:lnTo>
                  <a:pt x="19810" y="21120"/>
                </a:lnTo>
                <a:lnTo>
                  <a:pt x="19880" y="21130"/>
                </a:lnTo>
                <a:lnTo>
                  <a:pt x="20040" y="21150"/>
                </a:lnTo>
                <a:lnTo>
                  <a:pt x="20090" y="21180"/>
                </a:lnTo>
                <a:lnTo>
                  <a:pt x="20210" y="21330"/>
                </a:lnTo>
                <a:lnTo>
                  <a:pt x="20290" y="21410"/>
                </a:lnTo>
                <a:lnTo>
                  <a:pt x="20440" y="21610"/>
                </a:lnTo>
                <a:lnTo>
                  <a:pt x="20460" y="21690"/>
                </a:lnTo>
                <a:lnTo>
                  <a:pt x="20440" y="21970"/>
                </a:lnTo>
                <a:lnTo>
                  <a:pt x="20470" y="22050"/>
                </a:lnTo>
                <a:lnTo>
                  <a:pt x="20520" y="22100"/>
                </a:lnTo>
                <a:lnTo>
                  <a:pt x="20570" y="22130"/>
                </a:lnTo>
                <a:lnTo>
                  <a:pt x="20710" y="22250"/>
                </a:lnTo>
                <a:lnTo>
                  <a:pt x="20730" y="22310"/>
                </a:lnTo>
                <a:lnTo>
                  <a:pt x="20740" y="22390"/>
                </a:lnTo>
                <a:lnTo>
                  <a:pt x="20730" y="22500"/>
                </a:lnTo>
                <a:lnTo>
                  <a:pt x="20750" y="22770"/>
                </a:lnTo>
                <a:lnTo>
                  <a:pt x="20730" y="22880"/>
                </a:lnTo>
                <a:lnTo>
                  <a:pt x="20610" y="23400"/>
                </a:lnTo>
                <a:lnTo>
                  <a:pt x="20580" y="23440"/>
                </a:lnTo>
                <a:lnTo>
                  <a:pt x="20540" y="23470"/>
                </a:lnTo>
                <a:lnTo>
                  <a:pt x="20420" y="23530"/>
                </a:lnTo>
                <a:lnTo>
                  <a:pt x="20320" y="23610"/>
                </a:lnTo>
                <a:lnTo>
                  <a:pt x="20080" y="23830"/>
                </a:lnTo>
                <a:lnTo>
                  <a:pt x="20040" y="23900"/>
                </a:lnTo>
                <a:lnTo>
                  <a:pt x="20050" y="24030"/>
                </a:lnTo>
                <a:lnTo>
                  <a:pt x="19930" y="24590"/>
                </a:lnTo>
                <a:lnTo>
                  <a:pt x="19740" y="25060"/>
                </a:lnTo>
                <a:lnTo>
                  <a:pt x="19510" y="25740"/>
                </a:lnTo>
                <a:lnTo>
                  <a:pt x="18650" y="26140"/>
                </a:lnTo>
                <a:lnTo>
                  <a:pt x="17920" y="26090"/>
                </a:lnTo>
                <a:lnTo>
                  <a:pt x="17300" y="26960"/>
                </a:lnTo>
                <a:lnTo>
                  <a:pt x="16560" y="27700"/>
                </a:lnTo>
                <a:lnTo>
                  <a:pt x="16020" y="28490"/>
                </a:lnTo>
                <a:lnTo>
                  <a:pt x="15250" y="29100"/>
                </a:lnTo>
                <a:lnTo>
                  <a:pt x="14410" y="29360"/>
                </a:lnTo>
                <a:lnTo>
                  <a:pt x="12820" y="29440"/>
                </a:lnTo>
                <a:lnTo>
                  <a:pt x="12160" y="29740"/>
                </a:lnTo>
                <a:lnTo>
                  <a:pt x="11680" y="30150"/>
                </a:lnTo>
                <a:lnTo>
                  <a:pt x="11230" y="30510"/>
                </a:lnTo>
                <a:lnTo>
                  <a:pt x="11240" y="30500"/>
                </a:lnTo>
                <a:lnTo>
                  <a:pt x="11230" y="30500"/>
                </a:lnTo>
                <a:lnTo>
                  <a:pt x="11040" y="30520"/>
                </a:lnTo>
                <a:lnTo>
                  <a:pt x="10900" y="30610"/>
                </a:lnTo>
                <a:lnTo>
                  <a:pt x="10790" y="30730"/>
                </a:lnTo>
                <a:lnTo>
                  <a:pt x="10650" y="30840"/>
                </a:lnTo>
                <a:lnTo>
                  <a:pt x="10490" y="30900"/>
                </a:lnTo>
                <a:lnTo>
                  <a:pt x="10280" y="30930"/>
                </a:lnTo>
                <a:lnTo>
                  <a:pt x="10090" y="30900"/>
                </a:lnTo>
                <a:lnTo>
                  <a:pt x="9980" y="30750"/>
                </a:lnTo>
                <a:lnTo>
                  <a:pt x="9900" y="30750"/>
                </a:lnTo>
                <a:lnTo>
                  <a:pt x="9810" y="30910"/>
                </a:lnTo>
                <a:lnTo>
                  <a:pt x="9730" y="30860"/>
                </a:lnTo>
                <a:lnTo>
                  <a:pt x="9670" y="30670"/>
                </a:lnTo>
                <a:lnTo>
                  <a:pt x="9650" y="30460"/>
                </a:lnTo>
                <a:lnTo>
                  <a:pt x="9660" y="30240"/>
                </a:lnTo>
                <a:lnTo>
                  <a:pt x="9690" y="30070"/>
                </a:lnTo>
                <a:lnTo>
                  <a:pt x="9820" y="29730"/>
                </a:lnTo>
                <a:lnTo>
                  <a:pt x="9960" y="29770"/>
                </a:lnTo>
                <a:lnTo>
                  <a:pt x="10120" y="29640"/>
                </a:lnTo>
                <a:lnTo>
                  <a:pt x="10300" y="29440"/>
                </a:lnTo>
                <a:lnTo>
                  <a:pt x="10490" y="29310"/>
                </a:lnTo>
                <a:lnTo>
                  <a:pt x="10190" y="29300"/>
                </a:lnTo>
                <a:lnTo>
                  <a:pt x="10090" y="29140"/>
                </a:lnTo>
                <a:lnTo>
                  <a:pt x="10110" y="28910"/>
                </a:lnTo>
                <a:lnTo>
                  <a:pt x="10250" y="28220"/>
                </a:lnTo>
                <a:lnTo>
                  <a:pt x="10350" y="28040"/>
                </a:lnTo>
                <a:lnTo>
                  <a:pt x="10490" y="28120"/>
                </a:lnTo>
                <a:lnTo>
                  <a:pt x="10560" y="28120"/>
                </a:lnTo>
                <a:lnTo>
                  <a:pt x="10580" y="27930"/>
                </a:lnTo>
                <a:lnTo>
                  <a:pt x="10680" y="27830"/>
                </a:lnTo>
                <a:lnTo>
                  <a:pt x="10780" y="27780"/>
                </a:lnTo>
                <a:lnTo>
                  <a:pt x="10830" y="27720"/>
                </a:lnTo>
                <a:lnTo>
                  <a:pt x="10990" y="27160"/>
                </a:lnTo>
                <a:lnTo>
                  <a:pt x="11280" y="26570"/>
                </a:lnTo>
                <a:lnTo>
                  <a:pt x="11450" y="26500"/>
                </a:lnTo>
                <a:lnTo>
                  <a:pt x="11550" y="26330"/>
                </a:lnTo>
                <a:lnTo>
                  <a:pt x="11560" y="26130"/>
                </a:lnTo>
                <a:lnTo>
                  <a:pt x="11500" y="25960"/>
                </a:lnTo>
                <a:lnTo>
                  <a:pt x="11540" y="25910"/>
                </a:lnTo>
                <a:lnTo>
                  <a:pt x="11660" y="25720"/>
                </a:lnTo>
                <a:lnTo>
                  <a:pt x="11420" y="25790"/>
                </a:lnTo>
                <a:lnTo>
                  <a:pt x="11390" y="25890"/>
                </a:lnTo>
                <a:lnTo>
                  <a:pt x="11430" y="26030"/>
                </a:lnTo>
                <a:lnTo>
                  <a:pt x="11400" y="26230"/>
                </a:lnTo>
                <a:lnTo>
                  <a:pt x="10990" y="26520"/>
                </a:lnTo>
                <a:lnTo>
                  <a:pt x="10940" y="26570"/>
                </a:lnTo>
                <a:lnTo>
                  <a:pt x="10770" y="26710"/>
                </a:lnTo>
                <a:lnTo>
                  <a:pt x="10560" y="27020"/>
                </a:lnTo>
                <a:lnTo>
                  <a:pt x="10390" y="27350"/>
                </a:lnTo>
                <a:lnTo>
                  <a:pt x="10250" y="27760"/>
                </a:lnTo>
                <a:lnTo>
                  <a:pt x="10080" y="28030"/>
                </a:lnTo>
                <a:lnTo>
                  <a:pt x="9730" y="28450"/>
                </a:lnTo>
                <a:lnTo>
                  <a:pt x="9390" y="28750"/>
                </a:lnTo>
                <a:lnTo>
                  <a:pt x="9220" y="28820"/>
                </a:lnTo>
                <a:lnTo>
                  <a:pt x="9150" y="28670"/>
                </a:lnTo>
                <a:lnTo>
                  <a:pt x="9170" y="28470"/>
                </a:lnTo>
                <a:lnTo>
                  <a:pt x="9240" y="28330"/>
                </a:lnTo>
                <a:lnTo>
                  <a:pt x="9350" y="28250"/>
                </a:lnTo>
                <a:lnTo>
                  <a:pt x="9480" y="28190"/>
                </a:lnTo>
                <a:lnTo>
                  <a:pt x="9390" y="28170"/>
                </a:lnTo>
                <a:lnTo>
                  <a:pt x="9320" y="28180"/>
                </a:lnTo>
                <a:lnTo>
                  <a:pt x="9240" y="28210"/>
                </a:lnTo>
                <a:lnTo>
                  <a:pt x="9150" y="28280"/>
                </a:lnTo>
                <a:lnTo>
                  <a:pt x="8980" y="28120"/>
                </a:lnTo>
                <a:lnTo>
                  <a:pt x="9130" y="27620"/>
                </a:lnTo>
                <a:lnTo>
                  <a:pt x="9230" y="27410"/>
                </a:lnTo>
                <a:lnTo>
                  <a:pt x="9360" y="27210"/>
                </a:lnTo>
                <a:lnTo>
                  <a:pt x="9430" y="27140"/>
                </a:lnTo>
                <a:lnTo>
                  <a:pt x="9610" y="27020"/>
                </a:lnTo>
                <a:lnTo>
                  <a:pt x="9690" y="26950"/>
                </a:lnTo>
                <a:lnTo>
                  <a:pt x="9760" y="26850"/>
                </a:lnTo>
                <a:lnTo>
                  <a:pt x="9790" y="26770"/>
                </a:lnTo>
                <a:lnTo>
                  <a:pt x="9810" y="26740"/>
                </a:lnTo>
                <a:lnTo>
                  <a:pt x="9750" y="26710"/>
                </a:lnTo>
                <a:lnTo>
                  <a:pt x="9650" y="26650"/>
                </a:lnTo>
                <a:lnTo>
                  <a:pt x="9490" y="26860"/>
                </a:lnTo>
                <a:lnTo>
                  <a:pt x="8930" y="27300"/>
                </a:lnTo>
                <a:lnTo>
                  <a:pt x="8790" y="27510"/>
                </a:lnTo>
                <a:lnTo>
                  <a:pt x="8650" y="27970"/>
                </a:lnTo>
                <a:lnTo>
                  <a:pt x="8480" y="28120"/>
                </a:lnTo>
                <a:lnTo>
                  <a:pt x="8360" y="27870"/>
                </a:lnTo>
                <a:lnTo>
                  <a:pt x="8200" y="27720"/>
                </a:lnTo>
                <a:lnTo>
                  <a:pt x="8080" y="27550"/>
                </a:lnTo>
                <a:lnTo>
                  <a:pt x="8050" y="27260"/>
                </a:lnTo>
                <a:lnTo>
                  <a:pt x="8220" y="27260"/>
                </a:lnTo>
                <a:lnTo>
                  <a:pt x="8360" y="27150"/>
                </a:lnTo>
                <a:lnTo>
                  <a:pt x="8470" y="26980"/>
                </a:lnTo>
                <a:lnTo>
                  <a:pt x="8550" y="26820"/>
                </a:lnTo>
                <a:lnTo>
                  <a:pt x="8610" y="26660"/>
                </a:lnTo>
                <a:lnTo>
                  <a:pt x="8650" y="26470"/>
                </a:lnTo>
                <a:lnTo>
                  <a:pt x="8660" y="26310"/>
                </a:lnTo>
                <a:lnTo>
                  <a:pt x="8640" y="26230"/>
                </a:lnTo>
                <a:lnTo>
                  <a:pt x="8680" y="26150"/>
                </a:lnTo>
                <a:lnTo>
                  <a:pt x="8700" y="26100"/>
                </a:lnTo>
                <a:lnTo>
                  <a:pt x="8720" y="25960"/>
                </a:lnTo>
                <a:lnTo>
                  <a:pt x="8490" y="26130"/>
                </a:lnTo>
                <a:lnTo>
                  <a:pt x="8420" y="26230"/>
                </a:lnTo>
                <a:lnTo>
                  <a:pt x="8390" y="26350"/>
                </a:lnTo>
                <a:lnTo>
                  <a:pt x="8330" y="26400"/>
                </a:lnTo>
                <a:lnTo>
                  <a:pt x="7970" y="26570"/>
                </a:lnTo>
                <a:lnTo>
                  <a:pt x="7880" y="26570"/>
                </a:lnTo>
                <a:lnTo>
                  <a:pt x="7870" y="26430"/>
                </a:lnTo>
                <a:lnTo>
                  <a:pt x="7880" y="26290"/>
                </a:lnTo>
                <a:lnTo>
                  <a:pt x="7910" y="26170"/>
                </a:lnTo>
                <a:lnTo>
                  <a:pt x="7970" y="26060"/>
                </a:lnTo>
                <a:lnTo>
                  <a:pt x="7900" y="25940"/>
                </a:lnTo>
                <a:lnTo>
                  <a:pt x="7890" y="25830"/>
                </a:lnTo>
                <a:lnTo>
                  <a:pt x="7940" y="25730"/>
                </a:lnTo>
                <a:lnTo>
                  <a:pt x="8050" y="25630"/>
                </a:lnTo>
                <a:lnTo>
                  <a:pt x="7820" y="25610"/>
                </a:lnTo>
                <a:lnTo>
                  <a:pt x="7750" y="25460"/>
                </a:lnTo>
                <a:lnTo>
                  <a:pt x="7780" y="25270"/>
                </a:lnTo>
                <a:lnTo>
                  <a:pt x="7880" y="25120"/>
                </a:lnTo>
                <a:lnTo>
                  <a:pt x="8040" y="25020"/>
                </a:lnTo>
                <a:lnTo>
                  <a:pt x="8250" y="24940"/>
                </a:lnTo>
                <a:lnTo>
                  <a:pt x="8480" y="24880"/>
                </a:lnTo>
                <a:lnTo>
                  <a:pt x="8680" y="24860"/>
                </a:lnTo>
                <a:lnTo>
                  <a:pt x="8830" y="24780"/>
                </a:lnTo>
                <a:lnTo>
                  <a:pt x="8910" y="24610"/>
                </a:lnTo>
                <a:lnTo>
                  <a:pt x="8960" y="24430"/>
                </a:lnTo>
                <a:lnTo>
                  <a:pt x="9020" y="24350"/>
                </a:lnTo>
                <a:lnTo>
                  <a:pt x="9220" y="24300"/>
                </a:lnTo>
                <a:lnTo>
                  <a:pt x="9450" y="24020"/>
                </a:lnTo>
                <a:lnTo>
                  <a:pt x="9650" y="23920"/>
                </a:lnTo>
                <a:lnTo>
                  <a:pt x="9560" y="23850"/>
                </a:lnTo>
                <a:lnTo>
                  <a:pt x="9490" y="23770"/>
                </a:lnTo>
                <a:lnTo>
                  <a:pt x="9400" y="23570"/>
                </a:lnTo>
                <a:lnTo>
                  <a:pt x="9380" y="23690"/>
                </a:lnTo>
                <a:lnTo>
                  <a:pt x="9340" y="23800"/>
                </a:lnTo>
                <a:lnTo>
                  <a:pt x="9280" y="23880"/>
                </a:lnTo>
                <a:lnTo>
                  <a:pt x="9190" y="23920"/>
                </a:lnTo>
                <a:lnTo>
                  <a:pt x="9120" y="23930"/>
                </a:lnTo>
                <a:lnTo>
                  <a:pt x="8930" y="24010"/>
                </a:lnTo>
                <a:lnTo>
                  <a:pt x="8890" y="24040"/>
                </a:lnTo>
                <a:lnTo>
                  <a:pt x="8840" y="24290"/>
                </a:lnTo>
                <a:lnTo>
                  <a:pt x="8710" y="24500"/>
                </a:lnTo>
                <a:lnTo>
                  <a:pt x="8520" y="24600"/>
                </a:lnTo>
                <a:lnTo>
                  <a:pt x="8300" y="24510"/>
                </a:lnTo>
                <a:lnTo>
                  <a:pt x="8240" y="24570"/>
                </a:lnTo>
                <a:lnTo>
                  <a:pt x="8180" y="24600"/>
                </a:lnTo>
                <a:lnTo>
                  <a:pt x="8100" y="24610"/>
                </a:lnTo>
                <a:lnTo>
                  <a:pt x="7970" y="24610"/>
                </a:lnTo>
                <a:lnTo>
                  <a:pt x="8050" y="24370"/>
                </a:lnTo>
                <a:lnTo>
                  <a:pt x="7970" y="24220"/>
                </a:lnTo>
                <a:lnTo>
                  <a:pt x="7860" y="24180"/>
                </a:lnTo>
                <a:lnTo>
                  <a:pt x="7800" y="24310"/>
                </a:lnTo>
                <a:lnTo>
                  <a:pt x="7460" y="24770"/>
                </a:lnTo>
                <a:lnTo>
                  <a:pt x="7080" y="24700"/>
                </a:lnTo>
                <a:lnTo>
                  <a:pt x="6830" y="23990"/>
                </a:lnTo>
                <a:lnTo>
                  <a:pt x="6540" y="24000"/>
                </a:lnTo>
                <a:lnTo>
                  <a:pt x="6750" y="24220"/>
                </a:lnTo>
                <a:lnTo>
                  <a:pt x="6780" y="24450"/>
                </a:lnTo>
                <a:lnTo>
                  <a:pt x="6710" y="24670"/>
                </a:lnTo>
                <a:lnTo>
                  <a:pt x="6630" y="24860"/>
                </a:lnTo>
                <a:lnTo>
                  <a:pt x="6370" y="24670"/>
                </a:lnTo>
                <a:lnTo>
                  <a:pt x="6230" y="24610"/>
                </a:lnTo>
                <a:lnTo>
                  <a:pt x="6030" y="24610"/>
                </a:lnTo>
                <a:lnTo>
                  <a:pt x="6440" y="24920"/>
                </a:lnTo>
                <a:lnTo>
                  <a:pt x="6590" y="25080"/>
                </a:lnTo>
                <a:lnTo>
                  <a:pt x="6630" y="25290"/>
                </a:lnTo>
                <a:lnTo>
                  <a:pt x="6510" y="25520"/>
                </a:lnTo>
                <a:lnTo>
                  <a:pt x="6280" y="25750"/>
                </a:lnTo>
                <a:lnTo>
                  <a:pt x="6050" y="25910"/>
                </a:lnTo>
                <a:lnTo>
                  <a:pt x="5950" y="25920"/>
                </a:lnTo>
                <a:lnTo>
                  <a:pt x="5930" y="25890"/>
                </a:lnTo>
                <a:lnTo>
                  <a:pt x="5870" y="25880"/>
                </a:lnTo>
                <a:lnTo>
                  <a:pt x="5810" y="25890"/>
                </a:lnTo>
                <a:lnTo>
                  <a:pt x="5780" y="25920"/>
                </a:lnTo>
                <a:lnTo>
                  <a:pt x="5800" y="26000"/>
                </a:lnTo>
                <a:lnTo>
                  <a:pt x="5860" y="26120"/>
                </a:lnTo>
                <a:lnTo>
                  <a:pt x="5870" y="26180"/>
                </a:lnTo>
                <a:lnTo>
                  <a:pt x="5870" y="26610"/>
                </a:lnTo>
                <a:lnTo>
                  <a:pt x="5920" y="26680"/>
                </a:lnTo>
                <a:lnTo>
                  <a:pt x="6030" y="26740"/>
                </a:lnTo>
                <a:lnTo>
                  <a:pt x="6150" y="26810"/>
                </a:lnTo>
                <a:lnTo>
                  <a:pt x="6200" y="26950"/>
                </a:lnTo>
                <a:lnTo>
                  <a:pt x="6180" y="27010"/>
                </a:lnTo>
                <a:lnTo>
                  <a:pt x="6030" y="27260"/>
                </a:lnTo>
                <a:lnTo>
                  <a:pt x="5810" y="27150"/>
                </a:lnTo>
                <a:lnTo>
                  <a:pt x="5370" y="27080"/>
                </a:lnTo>
                <a:lnTo>
                  <a:pt x="5150" y="26950"/>
                </a:lnTo>
                <a:lnTo>
                  <a:pt x="4890" y="26680"/>
                </a:lnTo>
                <a:lnTo>
                  <a:pt x="4690" y="26400"/>
                </a:lnTo>
                <a:lnTo>
                  <a:pt x="4570" y="26130"/>
                </a:lnTo>
                <a:lnTo>
                  <a:pt x="4550" y="25880"/>
                </a:lnTo>
                <a:lnTo>
                  <a:pt x="4630" y="25650"/>
                </a:lnTo>
                <a:lnTo>
                  <a:pt x="4820" y="25410"/>
                </a:lnTo>
                <a:lnTo>
                  <a:pt x="4910" y="25370"/>
                </a:lnTo>
                <a:lnTo>
                  <a:pt x="5150" y="25290"/>
                </a:lnTo>
                <a:lnTo>
                  <a:pt x="5200" y="25250"/>
                </a:lnTo>
                <a:lnTo>
                  <a:pt x="5210" y="25150"/>
                </a:lnTo>
                <a:lnTo>
                  <a:pt x="5250" y="25070"/>
                </a:lnTo>
                <a:lnTo>
                  <a:pt x="5300" y="24990"/>
                </a:lnTo>
                <a:lnTo>
                  <a:pt x="5360" y="24940"/>
                </a:lnTo>
                <a:lnTo>
                  <a:pt x="5360" y="24860"/>
                </a:lnTo>
                <a:lnTo>
                  <a:pt x="5300" y="24870"/>
                </a:lnTo>
                <a:lnTo>
                  <a:pt x="5290" y="24850"/>
                </a:lnTo>
                <a:lnTo>
                  <a:pt x="5290" y="24810"/>
                </a:lnTo>
                <a:lnTo>
                  <a:pt x="5280" y="24770"/>
                </a:lnTo>
                <a:lnTo>
                  <a:pt x="5630" y="24410"/>
                </a:lnTo>
                <a:lnTo>
                  <a:pt x="6040" y="23920"/>
                </a:lnTo>
                <a:lnTo>
                  <a:pt x="7220" y="21630"/>
                </a:lnTo>
                <a:lnTo>
                  <a:pt x="7460" y="20650"/>
                </a:lnTo>
                <a:lnTo>
                  <a:pt x="7640" y="20180"/>
                </a:lnTo>
                <a:lnTo>
                  <a:pt x="8860" y="18390"/>
                </a:lnTo>
                <a:lnTo>
                  <a:pt x="9080" y="18150"/>
                </a:lnTo>
                <a:lnTo>
                  <a:pt x="9380" y="17980"/>
                </a:lnTo>
                <a:lnTo>
                  <a:pt x="9890" y="17930"/>
                </a:lnTo>
                <a:lnTo>
                  <a:pt x="10900" y="18050"/>
                </a:lnTo>
                <a:lnTo>
                  <a:pt x="11410" y="17960"/>
                </a:lnTo>
                <a:lnTo>
                  <a:pt x="12500" y="17360"/>
                </a:lnTo>
                <a:lnTo>
                  <a:pt x="13640" y="16730"/>
                </a:lnTo>
                <a:lnTo>
                  <a:pt x="13790" y="16610"/>
                </a:lnTo>
                <a:lnTo>
                  <a:pt x="13870" y="16480"/>
                </a:lnTo>
                <a:lnTo>
                  <a:pt x="14020" y="16180"/>
                </a:lnTo>
                <a:lnTo>
                  <a:pt x="14110" y="16080"/>
                </a:lnTo>
                <a:lnTo>
                  <a:pt x="14240" y="16000"/>
                </a:lnTo>
                <a:lnTo>
                  <a:pt x="14310" y="16010"/>
                </a:lnTo>
                <a:lnTo>
                  <a:pt x="14380" y="16050"/>
                </a:lnTo>
                <a:lnTo>
                  <a:pt x="15400" y="16120"/>
                </a:lnTo>
                <a:lnTo>
                  <a:pt x="15690" y="16080"/>
                </a:lnTo>
                <a:lnTo>
                  <a:pt x="15810" y="16100"/>
                </a:lnTo>
                <a:lnTo>
                  <a:pt x="15920" y="16180"/>
                </a:lnTo>
                <a:lnTo>
                  <a:pt x="16020" y="16270"/>
                </a:lnTo>
                <a:lnTo>
                  <a:pt x="16140" y="16340"/>
                </a:lnTo>
                <a:lnTo>
                  <a:pt x="16340" y="16390"/>
                </a:lnTo>
                <a:lnTo>
                  <a:pt x="16510" y="16380"/>
                </a:lnTo>
                <a:lnTo>
                  <a:pt x="16880" y="16320"/>
                </a:lnTo>
                <a:lnTo>
                  <a:pt x="17070" y="16320"/>
                </a:lnTo>
                <a:lnTo>
                  <a:pt x="17610" y="1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