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Boffa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Boff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1230" y="30510"/>
                </a:moveTo>
                <a:lnTo>
                  <a:pt x="11680" y="30150"/>
                </a:lnTo>
                <a:lnTo>
                  <a:pt x="12160" y="29740"/>
                </a:lnTo>
                <a:lnTo>
                  <a:pt x="12820" y="29440"/>
                </a:lnTo>
                <a:lnTo>
                  <a:pt x="14410" y="29360"/>
                </a:lnTo>
                <a:lnTo>
                  <a:pt x="15250" y="29100"/>
                </a:lnTo>
                <a:lnTo>
                  <a:pt x="16020" y="28490"/>
                </a:lnTo>
                <a:lnTo>
                  <a:pt x="17180" y="28490"/>
                </a:lnTo>
                <a:lnTo>
                  <a:pt x="17420" y="28850"/>
                </a:lnTo>
                <a:lnTo>
                  <a:pt x="17960" y="28770"/>
                </a:lnTo>
                <a:lnTo>
                  <a:pt x="18680" y="28420"/>
                </a:lnTo>
                <a:lnTo>
                  <a:pt x="18770" y="28510"/>
                </a:lnTo>
                <a:lnTo>
                  <a:pt x="18830" y="28530"/>
                </a:lnTo>
                <a:lnTo>
                  <a:pt x="18870" y="28500"/>
                </a:lnTo>
                <a:lnTo>
                  <a:pt x="18900" y="28440"/>
                </a:lnTo>
                <a:lnTo>
                  <a:pt x="18950" y="28390"/>
                </a:lnTo>
                <a:lnTo>
                  <a:pt x="19100" y="28330"/>
                </a:lnTo>
                <a:lnTo>
                  <a:pt x="19160" y="28300"/>
                </a:lnTo>
                <a:lnTo>
                  <a:pt x="19620" y="28220"/>
                </a:lnTo>
                <a:lnTo>
                  <a:pt x="19730" y="27830"/>
                </a:lnTo>
                <a:lnTo>
                  <a:pt x="19840" y="27800"/>
                </a:lnTo>
                <a:lnTo>
                  <a:pt x="19940" y="27750"/>
                </a:lnTo>
                <a:lnTo>
                  <a:pt x="20020" y="27660"/>
                </a:lnTo>
                <a:lnTo>
                  <a:pt x="20120" y="27610"/>
                </a:lnTo>
                <a:lnTo>
                  <a:pt x="20240" y="27600"/>
                </a:lnTo>
                <a:lnTo>
                  <a:pt x="20570" y="27730"/>
                </a:lnTo>
                <a:lnTo>
                  <a:pt x="20690" y="27760"/>
                </a:lnTo>
                <a:lnTo>
                  <a:pt x="20910" y="27730"/>
                </a:lnTo>
                <a:lnTo>
                  <a:pt x="21050" y="27740"/>
                </a:lnTo>
                <a:lnTo>
                  <a:pt x="21170" y="27830"/>
                </a:lnTo>
                <a:lnTo>
                  <a:pt x="22540" y="27920"/>
                </a:lnTo>
                <a:lnTo>
                  <a:pt x="22400" y="29920"/>
                </a:lnTo>
                <a:lnTo>
                  <a:pt x="21810" y="30370"/>
                </a:lnTo>
                <a:lnTo>
                  <a:pt x="21590" y="30520"/>
                </a:lnTo>
                <a:lnTo>
                  <a:pt x="21070" y="30710"/>
                </a:lnTo>
                <a:lnTo>
                  <a:pt x="20780" y="31160"/>
                </a:lnTo>
                <a:lnTo>
                  <a:pt x="20110" y="31910"/>
                </a:lnTo>
                <a:lnTo>
                  <a:pt x="19890" y="32430"/>
                </a:lnTo>
                <a:lnTo>
                  <a:pt x="20010" y="33140"/>
                </a:lnTo>
                <a:lnTo>
                  <a:pt x="19740" y="33850"/>
                </a:lnTo>
                <a:lnTo>
                  <a:pt x="19390" y="34520"/>
                </a:lnTo>
                <a:lnTo>
                  <a:pt x="18920" y="35220"/>
                </a:lnTo>
                <a:lnTo>
                  <a:pt x="18870" y="35280"/>
                </a:lnTo>
                <a:lnTo>
                  <a:pt x="18850" y="35370"/>
                </a:lnTo>
                <a:lnTo>
                  <a:pt x="18890" y="35530"/>
                </a:lnTo>
                <a:lnTo>
                  <a:pt x="18930" y="35620"/>
                </a:lnTo>
                <a:lnTo>
                  <a:pt x="18970" y="35700"/>
                </a:lnTo>
                <a:lnTo>
                  <a:pt x="19030" y="35770"/>
                </a:lnTo>
                <a:lnTo>
                  <a:pt x="20430" y="36960"/>
                </a:lnTo>
                <a:lnTo>
                  <a:pt x="20490" y="36990"/>
                </a:lnTo>
                <a:lnTo>
                  <a:pt x="20550" y="37010"/>
                </a:lnTo>
                <a:lnTo>
                  <a:pt x="20690" y="37040"/>
                </a:lnTo>
                <a:lnTo>
                  <a:pt x="21170" y="37040"/>
                </a:lnTo>
                <a:lnTo>
                  <a:pt x="21250" y="37060"/>
                </a:lnTo>
                <a:lnTo>
                  <a:pt x="21370" y="37110"/>
                </a:lnTo>
                <a:lnTo>
                  <a:pt x="21470" y="37210"/>
                </a:lnTo>
                <a:lnTo>
                  <a:pt x="21590" y="37420"/>
                </a:lnTo>
                <a:lnTo>
                  <a:pt x="21590" y="37440"/>
                </a:lnTo>
                <a:lnTo>
                  <a:pt x="21540" y="37400"/>
                </a:lnTo>
                <a:lnTo>
                  <a:pt x="21500" y="37570"/>
                </a:lnTo>
                <a:lnTo>
                  <a:pt x="21480" y="37810"/>
                </a:lnTo>
                <a:lnTo>
                  <a:pt x="21450" y="37930"/>
                </a:lnTo>
                <a:lnTo>
                  <a:pt x="21310" y="38010"/>
                </a:lnTo>
                <a:lnTo>
                  <a:pt x="21070" y="38360"/>
                </a:lnTo>
                <a:lnTo>
                  <a:pt x="20900" y="38440"/>
                </a:lnTo>
                <a:lnTo>
                  <a:pt x="20910" y="38490"/>
                </a:lnTo>
                <a:lnTo>
                  <a:pt x="20860" y="38530"/>
                </a:lnTo>
                <a:lnTo>
                  <a:pt x="20430" y="38690"/>
                </a:lnTo>
                <a:lnTo>
                  <a:pt x="20380" y="38690"/>
                </a:lnTo>
                <a:lnTo>
                  <a:pt x="20130" y="38670"/>
                </a:lnTo>
                <a:lnTo>
                  <a:pt x="19900" y="38630"/>
                </a:lnTo>
                <a:lnTo>
                  <a:pt x="19720" y="38560"/>
                </a:lnTo>
                <a:lnTo>
                  <a:pt x="19640" y="38470"/>
                </a:lnTo>
                <a:lnTo>
                  <a:pt x="19570" y="38330"/>
                </a:lnTo>
                <a:lnTo>
                  <a:pt x="19400" y="38120"/>
                </a:lnTo>
                <a:lnTo>
                  <a:pt x="19190" y="37920"/>
                </a:lnTo>
                <a:lnTo>
                  <a:pt x="19010" y="37830"/>
                </a:lnTo>
                <a:lnTo>
                  <a:pt x="18680" y="37620"/>
                </a:lnTo>
                <a:lnTo>
                  <a:pt x="18610" y="37530"/>
                </a:lnTo>
                <a:lnTo>
                  <a:pt x="18460" y="37240"/>
                </a:lnTo>
                <a:lnTo>
                  <a:pt x="18350" y="37190"/>
                </a:lnTo>
                <a:lnTo>
                  <a:pt x="18150" y="37180"/>
                </a:lnTo>
                <a:lnTo>
                  <a:pt x="18050" y="37150"/>
                </a:lnTo>
                <a:lnTo>
                  <a:pt x="17950" y="37070"/>
                </a:lnTo>
                <a:lnTo>
                  <a:pt x="17710" y="36810"/>
                </a:lnTo>
                <a:lnTo>
                  <a:pt x="17530" y="36740"/>
                </a:lnTo>
                <a:lnTo>
                  <a:pt x="17400" y="36720"/>
                </a:lnTo>
                <a:lnTo>
                  <a:pt x="17270" y="36670"/>
                </a:lnTo>
                <a:lnTo>
                  <a:pt x="17080" y="36510"/>
                </a:lnTo>
                <a:lnTo>
                  <a:pt x="17040" y="36200"/>
                </a:lnTo>
                <a:lnTo>
                  <a:pt x="17230" y="35840"/>
                </a:lnTo>
                <a:lnTo>
                  <a:pt x="17540" y="35650"/>
                </a:lnTo>
                <a:lnTo>
                  <a:pt x="17870" y="35880"/>
                </a:lnTo>
                <a:lnTo>
                  <a:pt x="17780" y="35730"/>
                </a:lnTo>
                <a:lnTo>
                  <a:pt x="17610" y="35520"/>
                </a:lnTo>
                <a:lnTo>
                  <a:pt x="17450" y="35380"/>
                </a:lnTo>
                <a:lnTo>
                  <a:pt x="17380" y="35410"/>
                </a:lnTo>
                <a:lnTo>
                  <a:pt x="17280" y="35570"/>
                </a:lnTo>
                <a:lnTo>
                  <a:pt x="17100" y="35500"/>
                </a:lnTo>
                <a:lnTo>
                  <a:pt x="16960" y="35360"/>
                </a:lnTo>
                <a:lnTo>
                  <a:pt x="16990" y="35280"/>
                </a:lnTo>
                <a:lnTo>
                  <a:pt x="17260" y="35170"/>
                </a:lnTo>
                <a:lnTo>
                  <a:pt x="17460" y="34910"/>
                </a:lnTo>
                <a:lnTo>
                  <a:pt x="17790" y="34340"/>
                </a:lnTo>
                <a:lnTo>
                  <a:pt x="17620" y="34430"/>
                </a:lnTo>
                <a:lnTo>
                  <a:pt x="17490" y="34540"/>
                </a:lnTo>
                <a:lnTo>
                  <a:pt x="17250" y="34810"/>
                </a:lnTo>
                <a:lnTo>
                  <a:pt x="17110" y="34890"/>
                </a:lnTo>
                <a:lnTo>
                  <a:pt x="16780" y="35050"/>
                </a:lnTo>
                <a:lnTo>
                  <a:pt x="16700" y="35110"/>
                </a:lnTo>
                <a:lnTo>
                  <a:pt x="16680" y="35260"/>
                </a:lnTo>
                <a:lnTo>
                  <a:pt x="16700" y="35830"/>
                </a:lnTo>
                <a:lnTo>
                  <a:pt x="16660" y="35970"/>
                </a:lnTo>
                <a:lnTo>
                  <a:pt x="16560" y="36100"/>
                </a:lnTo>
                <a:lnTo>
                  <a:pt x="16400" y="36190"/>
                </a:lnTo>
                <a:lnTo>
                  <a:pt x="16200" y="36220"/>
                </a:lnTo>
                <a:lnTo>
                  <a:pt x="15920" y="36130"/>
                </a:lnTo>
                <a:lnTo>
                  <a:pt x="15700" y="35950"/>
                </a:lnTo>
                <a:lnTo>
                  <a:pt x="15590" y="35700"/>
                </a:lnTo>
                <a:lnTo>
                  <a:pt x="15600" y="35450"/>
                </a:lnTo>
                <a:lnTo>
                  <a:pt x="15800" y="35250"/>
                </a:lnTo>
                <a:lnTo>
                  <a:pt x="16100" y="35030"/>
                </a:lnTo>
                <a:lnTo>
                  <a:pt x="16280" y="34800"/>
                </a:lnTo>
                <a:lnTo>
                  <a:pt x="16110" y="34600"/>
                </a:lnTo>
                <a:lnTo>
                  <a:pt x="16060" y="34780"/>
                </a:lnTo>
                <a:lnTo>
                  <a:pt x="15920" y="34880"/>
                </a:lnTo>
                <a:lnTo>
                  <a:pt x="15730" y="34930"/>
                </a:lnTo>
                <a:lnTo>
                  <a:pt x="15530" y="34940"/>
                </a:lnTo>
                <a:lnTo>
                  <a:pt x="15560" y="35210"/>
                </a:lnTo>
                <a:lnTo>
                  <a:pt x="15340" y="35420"/>
                </a:lnTo>
                <a:lnTo>
                  <a:pt x="15070" y="35510"/>
                </a:lnTo>
                <a:lnTo>
                  <a:pt x="14930" y="35410"/>
                </a:lnTo>
                <a:lnTo>
                  <a:pt x="14890" y="35320"/>
                </a:lnTo>
                <a:lnTo>
                  <a:pt x="14810" y="35220"/>
                </a:lnTo>
                <a:lnTo>
                  <a:pt x="14720" y="35080"/>
                </a:lnTo>
                <a:lnTo>
                  <a:pt x="14680" y="34890"/>
                </a:lnTo>
                <a:lnTo>
                  <a:pt x="14720" y="34800"/>
                </a:lnTo>
                <a:lnTo>
                  <a:pt x="14800" y="34730"/>
                </a:lnTo>
                <a:lnTo>
                  <a:pt x="14850" y="34650"/>
                </a:lnTo>
                <a:lnTo>
                  <a:pt x="14810" y="34560"/>
                </a:lnTo>
                <a:lnTo>
                  <a:pt x="14740" y="34530"/>
                </a:lnTo>
                <a:lnTo>
                  <a:pt x="14670" y="34550"/>
                </a:lnTo>
                <a:lnTo>
                  <a:pt x="14620" y="34590"/>
                </a:lnTo>
                <a:lnTo>
                  <a:pt x="14600" y="34640"/>
                </a:lnTo>
                <a:lnTo>
                  <a:pt x="14480" y="34840"/>
                </a:lnTo>
                <a:lnTo>
                  <a:pt x="14210" y="34690"/>
                </a:lnTo>
                <a:lnTo>
                  <a:pt x="13480" y="34010"/>
                </a:lnTo>
                <a:lnTo>
                  <a:pt x="13350" y="33950"/>
                </a:lnTo>
                <a:lnTo>
                  <a:pt x="13180" y="33910"/>
                </a:lnTo>
                <a:lnTo>
                  <a:pt x="12990" y="33920"/>
                </a:lnTo>
                <a:lnTo>
                  <a:pt x="12820" y="33970"/>
                </a:lnTo>
                <a:lnTo>
                  <a:pt x="12660" y="33990"/>
                </a:lnTo>
                <a:lnTo>
                  <a:pt x="12500" y="33910"/>
                </a:lnTo>
                <a:lnTo>
                  <a:pt x="12250" y="34160"/>
                </a:lnTo>
                <a:lnTo>
                  <a:pt x="12120" y="34020"/>
                </a:lnTo>
                <a:lnTo>
                  <a:pt x="12080" y="33720"/>
                </a:lnTo>
                <a:lnTo>
                  <a:pt x="12080" y="33440"/>
                </a:lnTo>
                <a:lnTo>
                  <a:pt x="12180" y="33040"/>
                </a:lnTo>
                <a:lnTo>
                  <a:pt x="12170" y="32880"/>
                </a:lnTo>
                <a:lnTo>
                  <a:pt x="12120" y="32720"/>
                </a:lnTo>
                <a:lnTo>
                  <a:pt x="12050" y="32640"/>
                </a:lnTo>
                <a:lnTo>
                  <a:pt x="11970" y="32590"/>
                </a:lnTo>
                <a:lnTo>
                  <a:pt x="11210" y="31800"/>
                </a:lnTo>
                <a:lnTo>
                  <a:pt x="11080" y="31530"/>
                </a:lnTo>
                <a:lnTo>
                  <a:pt x="11040" y="31270"/>
                </a:lnTo>
                <a:lnTo>
                  <a:pt x="11050" y="30950"/>
                </a:lnTo>
                <a:lnTo>
                  <a:pt x="11110" y="30660"/>
                </a:lnTo>
                <a:lnTo>
                  <a:pt x="11230" y="30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