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Beyla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Beyl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90460" y="44320"/>
                </a:moveTo>
                <a:lnTo>
                  <a:pt x="90660" y="44420"/>
                </a:lnTo>
                <a:lnTo>
                  <a:pt x="90920" y="44480"/>
                </a:lnTo>
                <a:lnTo>
                  <a:pt x="91200" y="44490"/>
                </a:lnTo>
                <a:lnTo>
                  <a:pt x="91420" y="44470"/>
                </a:lnTo>
                <a:lnTo>
                  <a:pt x="91670" y="44370"/>
                </a:lnTo>
                <a:lnTo>
                  <a:pt x="92140" y="44110"/>
                </a:lnTo>
                <a:lnTo>
                  <a:pt x="92400" y="44050"/>
                </a:lnTo>
                <a:lnTo>
                  <a:pt x="92900" y="44060"/>
                </a:lnTo>
                <a:lnTo>
                  <a:pt x="92970" y="44160"/>
                </a:lnTo>
                <a:lnTo>
                  <a:pt x="92640" y="45150"/>
                </a:lnTo>
                <a:lnTo>
                  <a:pt x="92610" y="45440"/>
                </a:lnTo>
                <a:lnTo>
                  <a:pt x="92170" y="46520"/>
                </a:lnTo>
                <a:lnTo>
                  <a:pt x="92180" y="46970"/>
                </a:lnTo>
                <a:lnTo>
                  <a:pt x="92800" y="47220"/>
                </a:lnTo>
                <a:lnTo>
                  <a:pt x="92960" y="47190"/>
                </a:lnTo>
                <a:lnTo>
                  <a:pt x="93080" y="47140"/>
                </a:lnTo>
                <a:lnTo>
                  <a:pt x="93180" y="47160"/>
                </a:lnTo>
                <a:lnTo>
                  <a:pt x="93350" y="47480"/>
                </a:lnTo>
                <a:lnTo>
                  <a:pt x="93480" y="47610"/>
                </a:lnTo>
                <a:lnTo>
                  <a:pt x="93760" y="47830"/>
                </a:lnTo>
                <a:lnTo>
                  <a:pt x="94270" y="48110"/>
                </a:lnTo>
                <a:lnTo>
                  <a:pt x="94420" y="48300"/>
                </a:lnTo>
                <a:lnTo>
                  <a:pt x="94400" y="48320"/>
                </a:lnTo>
                <a:lnTo>
                  <a:pt x="94210" y="48460"/>
                </a:lnTo>
                <a:lnTo>
                  <a:pt x="93920" y="48510"/>
                </a:lnTo>
                <a:lnTo>
                  <a:pt x="93670" y="48510"/>
                </a:lnTo>
                <a:lnTo>
                  <a:pt x="93440" y="48530"/>
                </a:lnTo>
                <a:lnTo>
                  <a:pt x="92340" y="49100"/>
                </a:lnTo>
                <a:lnTo>
                  <a:pt x="92150" y="49290"/>
                </a:lnTo>
                <a:lnTo>
                  <a:pt x="92150" y="49300"/>
                </a:lnTo>
                <a:lnTo>
                  <a:pt x="92030" y="49600"/>
                </a:lnTo>
                <a:lnTo>
                  <a:pt x="91970" y="49890"/>
                </a:lnTo>
                <a:lnTo>
                  <a:pt x="91920" y="50500"/>
                </a:lnTo>
                <a:lnTo>
                  <a:pt x="91700" y="51570"/>
                </a:lnTo>
                <a:lnTo>
                  <a:pt x="91820" y="51960"/>
                </a:lnTo>
                <a:lnTo>
                  <a:pt x="92380" y="52130"/>
                </a:lnTo>
                <a:lnTo>
                  <a:pt x="92650" y="52160"/>
                </a:lnTo>
                <a:lnTo>
                  <a:pt x="93390" y="52380"/>
                </a:lnTo>
                <a:lnTo>
                  <a:pt x="93440" y="52370"/>
                </a:lnTo>
                <a:lnTo>
                  <a:pt x="93570" y="52310"/>
                </a:lnTo>
                <a:lnTo>
                  <a:pt x="93640" y="52310"/>
                </a:lnTo>
                <a:lnTo>
                  <a:pt x="93720" y="52360"/>
                </a:lnTo>
                <a:lnTo>
                  <a:pt x="93820" y="52520"/>
                </a:lnTo>
                <a:lnTo>
                  <a:pt x="93880" y="52590"/>
                </a:lnTo>
                <a:lnTo>
                  <a:pt x="94110" y="52790"/>
                </a:lnTo>
                <a:lnTo>
                  <a:pt x="94200" y="52900"/>
                </a:lnTo>
                <a:lnTo>
                  <a:pt x="94490" y="53430"/>
                </a:lnTo>
                <a:lnTo>
                  <a:pt x="94600" y="53570"/>
                </a:lnTo>
                <a:lnTo>
                  <a:pt x="94950" y="53800"/>
                </a:lnTo>
                <a:lnTo>
                  <a:pt x="95030" y="53900"/>
                </a:lnTo>
                <a:lnTo>
                  <a:pt x="95100" y="54140"/>
                </a:lnTo>
                <a:lnTo>
                  <a:pt x="95070" y="54610"/>
                </a:lnTo>
                <a:lnTo>
                  <a:pt x="95100" y="54870"/>
                </a:lnTo>
                <a:lnTo>
                  <a:pt x="95250" y="55390"/>
                </a:lnTo>
                <a:lnTo>
                  <a:pt x="95250" y="55600"/>
                </a:lnTo>
                <a:lnTo>
                  <a:pt x="95160" y="55910"/>
                </a:lnTo>
                <a:lnTo>
                  <a:pt x="95120" y="56210"/>
                </a:lnTo>
                <a:lnTo>
                  <a:pt x="95200" y="56480"/>
                </a:lnTo>
                <a:lnTo>
                  <a:pt x="95450" y="57000"/>
                </a:lnTo>
                <a:lnTo>
                  <a:pt x="94740" y="57080"/>
                </a:lnTo>
                <a:lnTo>
                  <a:pt x="94400" y="57030"/>
                </a:lnTo>
                <a:lnTo>
                  <a:pt x="94120" y="56860"/>
                </a:lnTo>
                <a:lnTo>
                  <a:pt x="93740" y="56080"/>
                </a:lnTo>
                <a:lnTo>
                  <a:pt x="93480" y="55730"/>
                </a:lnTo>
                <a:lnTo>
                  <a:pt x="93210" y="55770"/>
                </a:lnTo>
                <a:lnTo>
                  <a:pt x="93160" y="55960"/>
                </a:lnTo>
                <a:lnTo>
                  <a:pt x="93200" y="56160"/>
                </a:lnTo>
                <a:lnTo>
                  <a:pt x="93170" y="56340"/>
                </a:lnTo>
                <a:lnTo>
                  <a:pt x="92970" y="56430"/>
                </a:lnTo>
                <a:lnTo>
                  <a:pt x="92760" y="56420"/>
                </a:lnTo>
                <a:lnTo>
                  <a:pt x="92560" y="56360"/>
                </a:lnTo>
                <a:lnTo>
                  <a:pt x="92390" y="56270"/>
                </a:lnTo>
                <a:lnTo>
                  <a:pt x="92250" y="56150"/>
                </a:lnTo>
                <a:lnTo>
                  <a:pt x="92160" y="55980"/>
                </a:lnTo>
                <a:lnTo>
                  <a:pt x="92090" y="55810"/>
                </a:lnTo>
                <a:lnTo>
                  <a:pt x="92010" y="55640"/>
                </a:lnTo>
                <a:lnTo>
                  <a:pt x="91850" y="55520"/>
                </a:lnTo>
                <a:lnTo>
                  <a:pt x="91680" y="55490"/>
                </a:lnTo>
                <a:lnTo>
                  <a:pt x="91490" y="55510"/>
                </a:lnTo>
                <a:lnTo>
                  <a:pt x="91130" y="55610"/>
                </a:lnTo>
                <a:lnTo>
                  <a:pt x="91010" y="55590"/>
                </a:lnTo>
                <a:lnTo>
                  <a:pt x="90800" y="55610"/>
                </a:lnTo>
                <a:lnTo>
                  <a:pt x="90700" y="55600"/>
                </a:lnTo>
                <a:lnTo>
                  <a:pt x="90620" y="55560"/>
                </a:lnTo>
                <a:lnTo>
                  <a:pt x="90480" y="55450"/>
                </a:lnTo>
                <a:lnTo>
                  <a:pt x="90380" y="55410"/>
                </a:lnTo>
                <a:lnTo>
                  <a:pt x="90130" y="55430"/>
                </a:lnTo>
                <a:lnTo>
                  <a:pt x="89720" y="55590"/>
                </a:lnTo>
                <a:lnTo>
                  <a:pt x="89470" y="55620"/>
                </a:lnTo>
                <a:lnTo>
                  <a:pt x="89030" y="55530"/>
                </a:lnTo>
                <a:lnTo>
                  <a:pt x="88860" y="55550"/>
                </a:lnTo>
                <a:lnTo>
                  <a:pt x="88270" y="56030"/>
                </a:lnTo>
                <a:lnTo>
                  <a:pt x="88200" y="56110"/>
                </a:lnTo>
                <a:lnTo>
                  <a:pt x="88200" y="56260"/>
                </a:lnTo>
                <a:lnTo>
                  <a:pt x="88270" y="56400"/>
                </a:lnTo>
                <a:lnTo>
                  <a:pt x="88350" y="56530"/>
                </a:lnTo>
                <a:lnTo>
                  <a:pt x="88420" y="56690"/>
                </a:lnTo>
                <a:lnTo>
                  <a:pt x="88430" y="56940"/>
                </a:lnTo>
                <a:lnTo>
                  <a:pt x="88280" y="57650"/>
                </a:lnTo>
                <a:lnTo>
                  <a:pt x="88280" y="57880"/>
                </a:lnTo>
                <a:lnTo>
                  <a:pt x="88310" y="58110"/>
                </a:lnTo>
                <a:lnTo>
                  <a:pt x="88280" y="58260"/>
                </a:lnTo>
                <a:lnTo>
                  <a:pt x="88080" y="58470"/>
                </a:lnTo>
                <a:lnTo>
                  <a:pt x="88060" y="58600"/>
                </a:lnTo>
                <a:lnTo>
                  <a:pt x="89080" y="59270"/>
                </a:lnTo>
                <a:lnTo>
                  <a:pt x="90270" y="59640"/>
                </a:lnTo>
                <a:lnTo>
                  <a:pt x="90390" y="59620"/>
                </a:lnTo>
                <a:lnTo>
                  <a:pt x="91130" y="59370"/>
                </a:lnTo>
                <a:lnTo>
                  <a:pt x="91280" y="59360"/>
                </a:lnTo>
                <a:lnTo>
                  <a:pt x="91290" y="59480"/>
                </a:lnTo>
                <a:lnTo>
                  <a:pt x="91220" y="59660"/>
                </a:lnTo>
                <a:lnTo>
                  <a:pt x="91130" y="59810"/>
                </a:lnTo>
                <a:lnTo>
                  <a:pt x="91050" y="60190"/>
                </a:lnTo>
                <a:lnTo>
                  <a:pt x="91060" y="60370"/>
                </a:lnTo>
                <a:lnTo>
                  <a:pt x="91130" y="60550"/>
                </a:lnTo>
                <a:lnTo>
                  <a:pt x="91350" y="60690"/>
                </a:lnTo>
                <a:lnTo>
                  <a:pt x="91560" y="60910"/>
                </a:lnTo>
                <a:lnTo>
                  <a:pt x="91710" y="61180"/>
                </a:lnTo>
                <a:lnTo>
                  <a:pt x="91740" y="61310"/>
                </a:lnTo>
                <a:lnTo>
                  <a:pt x="91780" y="61450"/>
                </a:lnTo>
                <a:lnTo>
                  <a:pt x="91560" y="61440"/>
                </a:lnTo>
                <a:lnTo>
                  <a:pt x="91410" y="61340"/>
                </a:lnTo>
                <a:lnTo>
                  <a:pt x="91290" y="61240"/>
                </a:lnTo>
                <a:lnTo>
                  <a:pt x="91170" y="61200"/>
                </a:lnTo>
                <a:lnTo>
                  <a:pt x="90660" y="61290"/>
                </a:lnTo>
                <a:lnTo>
                  <a:pt x="90470" y="61280"/>
                </a:lnTo>
                <a:lnTo>
                  <a:pt x="90490" y="61390"/>
                </a:lnTo>
                <a:lnTo>
                  <a:pt x="89950" y="61040"/>
                </a:lnTo>
                <a:lnTo>
                  <a:pt x="88780" y="59960"/>
                </a:lnTo>
                <a:lnTo>
                  <a:pt x="87890" y="59220"/>
                </a:lnTo>
                <a:lnTo>
                  <a:pt x="86790" y="58920"/>
                </a:lnTo>
                <a:lnTo>
                  <a:pt x="86050" y="58960"/>
                </a:lnTo>
                <a:lnTo>
                  <a:pt x="85870" y="58660"/>
                </a:lnTo>
                <a:lnTo>
                  <a:pt x="85460" y="58360"/>
                </a:lnTo>
                <a:lnTo>
                  <a:pt x="84730" y="58290"/>
                </a:lnTo>
                <a:lnTo>
                  <a:pt x="84580" y="57840"/>
                </a:lnTo>
                <a:lnTo>
                  <a:pt x="84100" y="57320"/>
                </a:lnTo>
                <a:lnTo>
                  <a:pt x="83330" y="57130"/>
                </a:lnTo>
                <a:lnTo>
                  <a:pt x="82300" y="57210"/>
                </a:lnTo>
                <a:lnTo>
                  <a:pt x="81230" y="57690"/>
                </a:lnTo>
                <a:lnTo>
                  <a:pt x="80160" y="57950"/>
                </a:lnTo>
                <a:lnTo>
                  <a:pt x="80350" y="57430"/>
                </a:lnTo>
                <a:lnTo>
                  <a:pt x="80600" y="56720"/>
                </a:lnTo>
                <a:lnTo>
                  <a:pt x="80820" y="55910"/>
                </a:lnTo>
                <a:lnTo>
                  <a:pt x="80640" y="54830"/>
                </a:lnTo>
                <a:lnTo>
                  <a:pt x="80240" y="53780"/>
                </a:lnTo>
                <a:lnTo>
                  <a:pt x="79650" y="52960"/>
                </a:lnTo>
                <a:lnTo>
                  <a:pt x="79460" y="52410"/>
                </a:lnTo>
                <a:lnTo>
                  <a:pt x="79440" y="49720"/>
                </a:lnTo>
                <a:lnTo>
                  <a:pt x="79970" y="49230"/>
                </a:lnTo>
                <a:lnTo>
                  <a:pt x="80490" y="48980"/>
                </a:lnTo>
                <a:lnTo>
                  <a:pt x="81430" y="48800"/>
                </a:lnTo>
                <a:lnTo>
                  <a:pt x="81960" y="48560"/>
                </a:lnTo>
                <a:lnTo>
                  <a:pt x="82400" y="48360"/>
                </a:lnTo>
                <a:lnTo>
                  <a:pt x="82410" y="48290"/>
                </a:lnTo>
                <a:lnTo>
                  <a:pt x="82430" y="48220"/>
                </a:lnTo>
                <a:lnTo>
                  <a:pt x="82530" y="48010"/>
                </a:lnTo>
                <a:lnTo>
                  <a:pt x="82560" y="47890"/>
                </a:lnTo>
                <a:lnTo>
                  <a:pt x="82600" y="47770"/>
                </a:lnTo>
                <a:lnTo>
                  <a:pt x="83140" y="46830"/>
                </a:lnTo>
                <a:lnTo>
                  <a:pt x="83700" y="46440"/>
                </a:lnTo>
                <a:lnTo>
                  <a:pt x="83980" y="45910"/>
                </a:lnTo>
                <a:lnTo>
                  <a:pt x="84400" y="45340"/>
                </a:lnTo>
                <a:lnTo>
                  <a:pt x="84820" y="45200"/>
                </a:lnTo>
                <a:lnTo>
                  <a:pt x="84920" y="44700"/>
                </a:lnTo>
                <a:lnTo>
                  <a:pt x="85450" y="44530"/>
                </a:lnTo>
                <a:lnTo>
                  <a:pt x="86080" y="44560"/>
                </a:lnTo>
                <a:lnTo>
                  <a:pt x="86600" y="44740"/>
                </a:lnTo>
                <a:lnTo>
                  <a:pt x="87400" y="45090"/>
                </a:lnTo>
                <a:lnTo>
                  <a:pt x="88000" y="45020"/>
                </a:lnTo>
                <a:lnTo>
                  <a:pt x="88730" y="44630"/>
                </a:lnTo>
                <a:lnTo>
                  <a:pt x="89500" y="44280"/>
                </a:lnTo>
                <a:lnTo>
                  <a:pt x="90460" y="4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